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diagrams/layout4.xml" ContentType="application/vnd.openxmlformats-officedocument.drawingml.diagramLayout+xml"/>
  <Default Extension="wdp" ContentType="image/vnd.ms-photo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13"/>
  </p:notesMasterIdLst>
  <p:sldIdLst>
    <p:sldId id="256" r:id="rId2"/>
    <p:sldId id="405" r:id="rId3"/>
    <p:sldId id="392" r:id="rId4"/>
    <p:sldId id="393" r:id="rId5"/>
    <p:sldId id="403" r:id="rId6"/>
    <p:sldId id="399" r:id="rId7"/>
    <p:sldId id="400" r:id="rId8"/>
    <p:sldId id="394" r:id="rId9"/>
    <p:sldId id="401" r:id="rId10"/>
    <p:sldId id="370" r:id="rId11"/>
    <p:sldId id="407" r:id="rId12"/>
  </p:sldIdLst>
  <p:sldSz cx="9144000" cy="5143500" type="screen16x9"/>
  <p:notesSz cx="6858000" cy="9144000"/>
  <p:embeddedFontLst>
    <p:embeddedFont>
      <p:font typeface="Arial Narrow" pitchFamily="34" charset="0"/>
      <p:regular r:id="rId14"/>
      <p:bold r:id="rId15"/>
      <p:italic r:id="rId16"/>
      <p:boldItalic r:id="rId17"/>
    </p:embeddedFont>
    <p:embeddedFont>
      <p:font typeface="Sniglet" charset="0"/>
      <p:regular r:id="rId18"/>
    </p:embeddedFont>
    <p:embeddedFont>
      <p:font typeface="Dosis" charset="0"/>
      <p:regular r:id="rId19"/>
      <p:bold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Gabriola" pitchFamily="82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9F9F9"/>
    <a:srgbClr val="F7F7F7"/>
    <a:srgbClr val="0055D2"/>
    <a:srgbClr val="0033CC"/>
    <a:srgbClr val="0066FF"/>
    <a:srgbClr val="33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235CD62-3719-4C4B-88FD-FE2FA86F0E63}">
  <a:tblStyle styleId="{6235CD62-3719-4C4B-88FD-FE2FA86F0E6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002" autoAdjust="0"/>
    <p:restoredTop sz="94660"/>
  </p:normalViewPr>
  <p:slideViewPr>
    <p:cSldViewPr snapToGrid="0">
      <p:cViewPr>
        <p:scale>
          <a:sx n="100" d="100"/>
          <a:sy n="100" d="100"/>
        </p:scale>
        <p:origin x="-582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2E0D0E-D531-4EB3-8B2F-46A7D5FFFB81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871B15-1395-41F0-B4DF-FD0AF698094C}">
      <dgm:prSet phldrT="[Текст]" custT="1"/>
      <dgm:spPr/>
      <dgm:t>
        <a:bodyPr/>
        <a:lstStyle/>
        <a:p>
          <a:r>
            <a:rPr lang="ru-RU" sz="1000" dirty="0">
              <a:latin typeface="Arial Narrow" panose="020B0606020202030204" pitchFamily="34" charset="0"/>
              <a:cs typeface="Times New Roman" panose="02020603050405020304" pitchFamily="18" charset="0"/>
            </a:rPr>
            <a:t>Педагогическое </a:t>
          </a:r>
          <a:r>
            <a:rPr lang="ru-RU" sz="10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сопровождение</a:t>
          </a:r>
          <a:endParaRPr lang="ru-RU" sz="1000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9BF26851-E14E-4257-A6AB-7427ADD91837}" type="parTrans" cxnId="{49A7A6B5-9B8C-4521-BFF5-4E8317803CA3}">
      <dgm:prSet/>
      <dgm:spPr/>
      <dgm:t>
        <a:bodyPr/>
        <a:lstStyle/>
        <a:p>
          <a:endParaRPr lang="ru-RU" sz="100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BA9D89EB-B95A-4F3A-9F67-198B8D17C68E}" type="sibTrans" cxnId="{49A7A6B5-9B8C-4521-BFF5-4E8317803CA3}">
      <dgm:prSet/>
      <dgm:spPr/>
      <dgm:t>
        <a:bodyPr/>
        <a:lstStyle/>
        <a:p>
          <a:endParaRPr lang="ru-RU" sz="100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32DC7FA7-D4AC-4D65-BB54-70D6B49B3DEE}">
      <dgm:prSet phldrT="[Текст]" custT="1"/>
      <dgm:spPr/>
      <dgm:t>
        <a:bodyPr/>
        <a:lstStyle/>
        <a:p>
          <a:r>
            <a:rPr lang="ru-RU" sz="1000">
              <a:latin typeface="Arial Narrow" panose="020B0606020202030204" pitchFamily="34" charset="0"/>
              <a:cs typeface="Times New Roman" panose="02020603050405020304" pitchFamily="18" charset="0"/>
            </a:rPr>
            <a:t>Цели и задачи совместной деятельности</a:t>
          </a:r>
        </a:p>
      </dgm:t>
    </dgm:pt>
    <dgm:pt modelId="{EB2EEB58-9EB3-4795-A3BF-9AEE16C765B0}" type="parTrans" cxnId="{796201C1-02AC-4036-A16D-C19EB392C1B2}">
      <dgm:prSet/>
      <dgm:spPr/>
      <dgm:t>
        <a:bodyPr/>
        <a:lstStyle/>
        <a:p>
          <a:endParaRPr lang="ru-RU" sz="100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3E691CC0-7B68-4B51-8BA9-2EF6C23E68C9}" type="sibTrans" cxnId="{796201C1-02AC-4036-A16D-C19EB392C1B2}">
      <dgm:prSet/>
      <dgm:spPr/>
      <dgm:t>
        <a:bodyPr/>
        <a:lstStyle/>
        <a:p>
          <a:endParaRPr lang="ru-RU" sz="100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0160ABBD-4789-4F72-A503-D68D561C0042}">
      <dgm:prSet phldrT="[Текст]" custT="1"/>
      <dgm:spPr/>
      <dgm:t>
        <a:bodyPr/>
        <a:lstStyle/>
        <a:p>
          <a:r>
            <a:rPr lang="ru-RU" sz="1000">
              <a:latin typeface="Arial Narrow" panose="020B0606020202030204" pitchFamily="34" charset="0"/>
              <a:cs typeface="Times New Roman" panose="02020603050405020304" pitchFamily="18" charset="0"/>
            </a:rPr>
            <a:t>педагог-наставник </a:t>
          </a:r>
        </a:p>
      </dgm:t>
    </dgm:pt>
    <dgm:pt modelId="{EA66FDFD-964C-495A-9110-13FC61A4B93E}" type="parTrans" cxnId="{01FAE03F-FB44-481E-8AED-C6A0F0E0CD63}">
      <dgm:prSet/>
      <dgm:spPr/>
      <dgm:t>
        <a:bodyPr/>
        <a:lstStyle/>
        <a:p>
          <a:endParaRPr lang="ru-RU" sz="100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04FEB76F-3056-43B5-8DE0-01AC1F96F3D0}" type="sibTrans" cxnId="{01FAE03F-FB44-481E-8AED-C6A0F0E0CD63}">
      <dgm:prSet/>
      <dgm:spPr/>
      <dgm:t>
        <a:bodyPr/>
        <a:lstStyle/>
        <a:p>
          <a:endParaRPr lang="ru-RU" sz="100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EE77FE5F-A2FE-4880-B09B-5F27CB53EACA}">
      <dgm:prSet phldrT="[Текст]" custT="1"/>
      <dgm:spPr/>
      <dgm:t>
        <a:bodyPr/>
        <a:lstStyle/>
        <a:p>
          <a:r>
            <a:rPr lang="ru-RU" sz="900">
              <a:latin typeface="Arial Narrow" panose="020B0606020202030204" pitchFamily="34" charset="0"/>
              <a:cs typeface="Times New Roman" panose="02020603050405020304" pitchFamily="18" charset="0"/>
            </a:rPr>
            <a:t>Содержание, формы, приемы и способы совместной деятельности</a:t>
          </a:r>
        </a:p>
      </dgm:t>
    </dgm:pt>
    <dgm:pt modelId="{E67DFA97-B4C7-4161-91FD-85E5F319FD92}" type="parTrans" cxnId="{2C613B4F-06BD-4D1B-A3FF-7FEB923FF790}">
      <dgm:prSet/>
      <dgm:spPr/>
      <dgm:t>
        <a:bodyPr/>
        <a:lstStyle/>
        <a:p>
          <a:endParaRPr lang="ru-RU" sz="100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99D2D2FC-26C5-422A-9B7D-27A8C1E7B675}" type="sibTrans" cxnId="{2C613B4F-06BD-4D1B-A3FF-7FEB923FF790}">
      <dgm:prSet/>
      <dgm:spPr/>
      <dgm:t>
        <a:bodyPr/>
        <a:lstStyle/>
        <a:p>
          <a:endParaRPr lang="ru-RU" sz="100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625D1C07-8F8E-404A-AEDC-30B68EFF3AA3}">
      <dgm:prSet phldrT="[Текст]" custT="1"/>
      <dgm:spPr/>
      <dgm:t>
        <a:bodyPr/>
        <a:lstStyle/>
        <a:p>
          <a:r>
            <a:rPr lang="ru-RU" sz="1000">
              <a:latin typeface="Arial Narrow" panose="020B0606020202030204" pitchFamily="34" charset="0"/>
              <a:cs typeface="Times New Roman" panose="02020603050405020304" pitchFamily="18" charset="0"/>
            </a:rPr>
            <a:t>молодой специалист</a:t>
          </a:r>
        </a:p>
      </dgm:t>
    </dgm:pt>
    <dgm:pt modelId="{8F6515B2-939B-418D-9DAB-BB98DE326B2E}" type="parTrans" cxnId="{16C17D9D-FC82-4828-8F06-5E18FD694B5B}">
      <dgm:prSet/>
      <dgm:spPr/>
      <dgm:t>
        <a:bodyPr/>
        <a:lstStyle/>
        <a:p>
          <a:endParaRPr lang="ru-RU" sz="100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66CAB1F4-9F2D-475F-91BB-B805009771CA}" type="sibTrans" cxnId="{16C17D9D-FC82-4828-8F06-5E18FD694B5B}">
      <dgm:prSet/>
      <dgm:spPr/>
      <dgm:t>
        <a:bodyPr/>
        <a:lstStyle/>
        <a:p>
          <a:endParaRPr lang="ru-RU" sz="100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96CB2845-7068-42BA-9E51-D33CACB24FFE}">
      <dgm:prSet phldrT="[Текст]" custT="1"/>
      <dgm:spPr/>
      <dgm:t>
        <a:bodyPr/>
        <a:lstStyle/>
        <a:p>
          <a:r>
            <a:rPr lang="ru-RU" sz="1000" dirty="0">
              <a:latin typeface="Arial Narrow" panose="020B0606020202030204" pitchFamily="34" charset="0"/>
              <a:cs typeface="Times New Roman" panose="02020603050405020304" pitchFamily="18" charset="0"/>
            </a:rPr>
            <a:t>Педагогическая деятельность</a:t>
          </a:r>
        </a:p>
      </dgm:t>
    </dgm:pt>
    <dgm:pt modelId="{04C529AE-BA59-4712-9AE7-0066ED69B960}" type="parTrans" cxnId="{F15C67A3-7B1A-4133-B41F-2B39D5C6DFDB}">
      <dgm:prSet/>
      <dgm:spPr/>
      <dgm:t>
        <a:bodyPr/>
        <a:lstStyle/>
        <a:p>
          <a:endParaRPr lang="ru-RU" sz="1000">
            <a:latin typeface="Arial Narrow" panose="020B0606020202030204" pitchFamily="34" charset="0"/>
          </a:endParaRPr>
        </a:p>
      </dgm:t>
    </dgm:pt>
    <dgm:pt modelId="{A412F196-4E82-4DF9-B96F-B309CA80DDF3}" type="sibTrans" cxnId="{F15C67A3-7B1A-4133-B41F-2B39D5C6DFDB}">
      <dgm:prSet/>
      <dgm:spPr/>
      <dgm:t>
        <a:bodyPr/>
        <a:lstStyle/>
        <a:p>
          <a:endParaRPr lang="ru-RU" sz="1000">
            <a:latin typeface="Arial Narrow" panose="020B0606020202030204" pitchFamily="34" charset="0"/>
          </a:endParaRPr>
        </a:p>
      </dgm:t>
    </dgm:pt>
    <dgm:pt modelId="{A349A67E-F04C-40B4-9383-9EABD71C13CA}" type="pres">
      <dgm:prSet presAssocID="{A82E0D0E-D531-4EB3-8B2F-46A7D5FFFB8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90299D7-8B8D-4BA5-82E7-BCFA5FED1232}" type="pres">
      <dgm:prSet presAssocID="{84871B15-1395-41F0-B4DF-FD0AF698094C}" presName="hierRoot1" presStyleCnt="0"/>
      <dgm:spPr/>
    </dgm:pt>
    <dgm:pt modelId="{29BE4204-E0FA-4085-98FB-2D3CC9874615}" type="pres">
      <dgm:prSet presAssocID="{84871B15-1395-41F0-B4DF-FD0AF698094C}" presName="composite" presStyleCnt="0"/>
      <dgm:spPr/>
    </dgm:pt>
    <dgm:pt modelId="{ACC6140F-E49C-4D63-A69A-8EF255C30FBA}" type="pres">
      <dgm:prSet presAssocID="{84871B15-1395-41F0-B4DF-FD0AF698094C}" presName="background" presStyleLbl="node0" presStyleIdx="0" presStyleCnt="3"/>
      <dgm:spPr/>
    </dgm:pt>
    <dgm:pt modelId="{AFA498E7-FFA8-492C-95E3-F511C4CC46FC}" type="pres">
      <dgm:prSet presAssocID="{84871B15-1395-41F0-B4DF-FD0AF698094C}" presName="text" presStyleLbl="fgAcc0" presStyleIdx="0" presStyleCnt="3" custScaleX="106839" custLinFactNeighborX="868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77722E-E467-44D3-B3FA-D4428CFE0E4B}" type="pres">
      <dgm:prSet presAssocID="{84871B15-1395-41F0-B4DF-FD0AF698094C}" presName="hierChild2" presStyleCnt="0"/>
      <dgm:spPr/>
    </dgm:pt>
    <dgm:pt modelId="{757D3357-808B-484E-AF57-EABCD62DB169}" type="pres">
      <dgm:prSet presAssocID="{EB2EEB58-9EB3-4795-A3BF-9AEE16C765B0}" presName="Name10" presStyleLbl="parChTrans1D2" presStyleIdx="0" presStyleCnt="1"/>
      <dgm:spPr/>
      <dgm:t>
        <a:bodyPr/>
        <a:lstStyle/>
        <a:p>
          <a:endParaRPr lang="ru-RU"/>
        </a:p>
      </dgm:t>
    </dgm:pt>
    <dgm:pt modelId="{290382C5-A60D-4BC6-81BF-0FA527DDB5EE}" type="pres">
      <dgm:prSet presAssocID="{32DC7FA7-D4AC-4D65-BB54-70D6B49B3DEE}" presName="hierRoot2" presStyleCnt="0"/>
      <dgm:spPr/>
    </dgm:pt>
    <dgm:pt modelId="{1C617EF1-B0F2-40BF-B5A3-847AF7767E82}" type="pres">
      <dgm:prSet presAssocID="{32DC7FA7-D4AC-4D65-BB54-70D6B49B3DEE}" presName="composite2" presStyleCnt="0"/>
      <dgm:spPr/>
    </dgm:pt>
    <dgm:pt modelId="{591186CC-04A3-4496-B782-3948C50D9273}" type="pres">
      <dgm:prSet presAssocID="{32DC7FA7-D4AC-4D65-BB54-70D6B49B3DEE}" presName="background2" presStyleLbl="node2" presStyleIdx="0" presStyleCnt="1"/>
      <dgm:spPr/>
    </dgm:pt>
    <dgm:pt modelId="{ACCBBFBE-0631-4C9A-AE3C-AD83098AD96E}" type="pres">
      <dgm:prSet presAssocID="{32DC7FA7-D4AC-4D65-BB54-70D6B49B3DEE}" presName="text2" presStyleLbl="fgAcc2" presStyleIdx="0" presStyleCnt="1" custScaleX="106839" custLinFactNeighborX="868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0A42F2-6AEE-43A5-AFCF-96E907609C3C}" type="pres">
      <dgm:prSet presAssocID="{32DC7FA7-D4AC-4D65-BB54-70D6B49B3DEE}" presName="hierChild3" presStyleCnt="0"/>
      <dgm:spPr/>
    </dgm:pt>
    <dgm:pt modelId="{8A125420-8E75-4ABE-9944-75DADBDA49BE}" type="pres">
      <dgm:prSet presAssocID="{E67DFA97-B4C7-4161-91FD-85E5F319FD92}" presName="Name17" presStyleLbl="parChTrans1D3" presStyleIdx="0" presStyleCnt="1"/>
      <dgm:spPr/>
      <dgm:t>
        <a:bodyPr/>
        <a:lstStyle/>
        <a:p>
          <a:endParaRPr lang="ru-RU"/>
        </a:p>
      </dgm:t>
    </dgm:pt>
    <dgm:pt modelId="{B41CC60E-D805-49D6-B206-E21B4A3B2778}" type="pres">
      <dgm:prSet presAssocID="{EE77FE5F-A2FE-4880-B09B-5F27CB53EACA}" presName="hierRoot3" presStyleCnt="0"/>
      <dgm:spPr/>
    </dgm:pt>
    <dgm:pt modelId="{7C30229F-A1E3-4FB1-9AEA-07B5E0B552DC}" type="pres">
      <dgm:prSet presAssocID="{EE77FE5F-A2FE-4880-B09B-5F27CB53EACA}" presName="composite3" presStyleCnt="0"/>
      <dgm:spPr/>
    </dgm:pt>
    <dgm:pt modelId="{AB126DE7-3740-4D0B-9E2D-A65E5AF5E63E}" type="pres">
      <dgm:prSet presAssocID="{EE77FE5F-A2FE-4880-B09B-5F27CB53EACA}" presName="background3" presStyleLbl="node3" presStyleIdx="0" presStyleCnt="1"/>
      <dgm:spPr/>
    </dgm:pt>
    <dgm:pt modelId="{E2964361-A56B-4B60-A8D2-16C8B77F8FD0}" type="pres">
      <dgm:prSet presAssocID="{EE77FE5F-A2FE-4880-B09B-5F27CB53EACA}" presName="text3" presStyleLbl="fgAcc3" presStyleIdx="0" presStyleCnt="1" custScaleX="106839" custLinFactNeighborX="868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40471B-9902-4219-981F-CBFFFE1813EC}" type="pres">
      <dgm:prSet presAssocID="{EE77FE5F-A2FE-4880-B09B-5F27CB53EACA}" presName="hierChild4" presStyleCnt="0"/>
      <dgm:spPr/>
    </dgm:pt>
    <dgm:pt modelId="{AC6FA5EE-1025-45CD-BD9F-EE1557916366}" type="pres">
      <dgm:prSet presAssocID="{04C529AE-BA59-4712-9AE7-0066ED69B960}" presName="Name23" presStyleLbl="parChTrans1D4" presStyleIdx="0" presStyleCnt="1"/>
      <dgm:spPr/>
      <dgm:t>
        <a:bodyPr/>
        <a:lstStyle/>
        <a:p>
          <a:endParaRPr lang="ru-RU"/>
        </a:p>
      </dgm:t>
    </dgm:pt>
    <dgm:pt modelId="{9DEB8C96-211A-40C6-9CA0-FDE301CCB183}" type="pres">
      <dgm:prSet presAssocID="{96CB2845-7068-42BA-9E51-D33CACB24FFE}" presName="hierRoot4" presStyleCnt="0"/>
      <dgm:spPr/>
    </dgm:pt>
    <dgm:pt modelId="{747821C0-CCDE-4920-8D34-9882E22F9D6D}" type="pres">
      <dgm:prSet presAssocID="{96CB2845-7068-42BA-9E51-D33CACB24FFE}" presName="composite4" presStyleCnt="0"/>
      <dgm:spPr/>
    </dgm:pt>
    <dgm:pt modelId="{4104BAF6-EE37-4548-BE17-157D86B42FF9}" type="pres">
      <dgm:prSet presAssocID="{96CB2845-7068-42BA-9E51-D33CACB24FFE}" presName="background4" presStyleLbl="node4" presStyleIdx="0" presStyleCnt="1"/>
      <dgm:spPr/>
    </dgm:pt>
    <dgm:pt modelId="{801126BD-48AF-4CD2-AFA9-CB8492D6A3CB}" type="pres">
      <dgm:prSet presAssocID="{96CB2845-7068-42BA-9E51-D33CACB24FFE}" presName="text4" presStyleLbl="fgAcc4" presStyleIdx="0" presStyleCnt="1" custScaleX="106839" custLinFactNeighborX="91190" custLinFactNeighborY="1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A445C6-5915-401F-9BE3-59D545C45FB5}" type="pres">
      <dgm:prSet presAssocID="{96CB2845-7068-42BA-9E51-D33CACB24FFE}" presName="hierChild5" presStyleCnt="0"/>
      <dgm:spPr/>
    </dgm:pt>
    <dgm:pt modelId="{B8DCF239-F259-4329-9E44-B52B7C9A83C4}" type="pres">
      <dgm:prSet presAssocID="{0160ABBD-4789-4F72-A503-D68D561C0042}" presName="hierRoot1" presStyleCnt="0"/>
      <dgm:spPr/>
    </dgm:pt>
    <dgm:pt modelId="{364C7E11-2F11-4382-9242-7ABC9EAD8790}" type="pres">
      <dgm:prSet presAssocID="{0160ABBD-4789-4F72-A503-D68D561C0042}" presName="composite" presStyleCnt="0"/>
      <dgm:spPr/>
    </dgm:pt>
    <dgm:pt modelId="{52E77A7F-6DFA-41B1-8B97-EFFCA286240B}" type="pres">
      <dgm:prSet presAssocID="{0160ABBD-4789-4F72-A503-D68D561C0042}" presName="background" presStyleLbl="node0" presStyleIdx="1" presStyleCnt="3"/>
      <dgm:spPr/>
    </dgm:pt>
    <dgm:pt modelId="{C1433213-1240-4DD1-85AE-47740B4F6306}" type="pres">
      <dgm:prSet presAssocID="{0160ABBD-4789-4F72-A503-D68D561C0042}" presName="text" presStyleLbl="fgAcc0" presStyleIdx="1" presStyleCnt="3" custLinFactX="-70680" custLinFactY="100000" custLinFactNeighborX="-100000" custLinFactNeighborY="1996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8BE860-29BE-4F27-989B-D3B97DB787FE}" type="pres">
      <dgm:prSet presAssocID="{0160ABBD-4789-4F72-A503-D68D561C0042}" presName="hierChild2" presStyleCnt="0"/>
      <dgm:spPr/>
    </dgm:pt>
    <dgm:pt modelId="{DD8F4502-B905-422A-BB9F-29C6F47AC354}" type="pres">
      <dgm:prSet presAssocID="{625D1C07-8F8E-404A-AEDC-30B68EFF3AA3}" presName="hierRoot1" presStyleCnt="0"/>
      <dgm:spPr/>
    </dgm:pt>
    <dgm:pt modelId="{18FB4B79-2280-44EE-AB42-0FDD17F3CCEA}" type="pres">
      <dgm:prSet presAssocID="{625D1C07-8F8E-404A-AEDC-30B68EFF3AA3}" presName="composite" presStyleCnt="0"/>
      <dgm:spPr/>
    </dgm:pt>
    <dgm:pt modelId="{2D492A9D-04E8-40AD-A22B-545C4E1B7613}" type="pres">
      <dgm:prSet presAssocID="{625D1C07-8F8E-404A-AEDC-30B68EFF3AA3}" presName="background" presStyleLbl="node0" presStyleIdx="2" presStyleCnt="3"/>
      <dgm:spPr/>
    </dgm:pt>
    <dgm:pt modelId="{AB080E72-5235-4FB9-9065-E5D61E736508}" type="pres">
      <dgm:prSet presAssocID="{625D1C07-8F8E-404A-AEDC-30B68EFF3AA3}" presName="text" presStyleLbl="fgAcc0" presStyleIdx="2" presStyleCnt="3" custLinFactY="100000" custLinFactNeighborX="-26277" custLinFactNeighborY="1954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0C6F89-55A1-4952-B0F1-3464C25E437F}" type="pres">
      <dgm:prSet presAssocID="{625D1C07-8F8E-404A-AEDC-30B68EFF3AA3}" presName="hierChild2" presStyleCnt="0"/>
      <dgm:spPr/>
    </dgm:pt>
  </dgm:ptLst>
  <dgm:cxnLst>
    <dgm:cxn modelId="{2C613B4F-06BD-4D1B-A3FF-7FEB923FF790}" srcId="{32DC7FA7-D4AC-4D65-BB54-70D6B49B3DEE}" destId="{EE77FE5F-A2FE-4880-B09B-5F27CB53EACA}" srcOrd="0" destOrd="0" parTransId="{E67DFA97-B4C7-4161-91FD-85E5F319FD92}" sibTransId="{99D2D2FC-26C5-422A-9B7D-27A8C1E7B675}"/>
    <dgm:cxn modelId="{7C59EE60-19DA-47D0-AE9C-BA985849F6D8}" type="presOf" srcId="{EE77FE5F-A2FE-4880-B09B-5F27CB53EACA}" destId="{E2964361-A56B-4B60-A8D2-16C8B77F8FD0}" srcOrd="0" destOrd="0" presId="urn:microsoft.com/office/officeart/2005/8/layout/hierarchy1"/>
    <dgm:cxn modelId="{50DDDEC0-E6C3-45B5-A706-CF5ABA57B1C5}" type="presOf" srcId="{96CB2845-7068-42BA-9E51-D33CACB24FFE}" destId="{801126BD-48AF-4CD2-AFA9-CB8492D6A3CB}" srcOrd="0" destOrd="0" presId="urn:microsoft.com/office/officeart/2005/8/layout/hierarchy1"/>
    <dgm:cxn modelId="{EF8EC877-C0AF-4870-863D-FBA30007539D}" type="presOf" srcId="{625D1C07-8F8E-404A-AEDC-30B68EFF3AA3}" destId="{AB080E72-5235-4FB9-9065-E5D61E736508}" srcOrd="0" destOrd="0" presId="urn:microsoft.com/office/officeart/2005/8/layout/hierarchy1"/>
    <dgm:cxn modelId="{821CEEDA-353A-4D0D-B560-186ED9D8A611}" type="presOf" srcId="{E67DFA97-B4C7-4161-91FD-85E5F319FD92}" destId="{8A125420-8E75-4ABE-9944-75DADBDA49BE}" srcOrd="0" destOrd="0" presId="urn:microsoft.com/office/officeart/2005/8/layout/hierarchy1"/>
    <dgm:cxn modelId="{F15C67A3-7B1A-4133-B41F-2B39D5C6DFDB}" srcId="{EE77FE5F-A2FE-4880-B09B-5F27CB53EACA}" destId="{96CB2845-7068-42BA-9E51-D33CACB24FFE}" srcOrd="0" destOrd="0" parTransId="{04C529AE-BA59-4712-9AE7-0066ED69B960}" sibTransId="{A412F196-4E82-4DF9-B96F-B309CA80DDF3}"/>
    <dgm:cxn modelId="{71397672-21A2-4CBA-A405-574748050B3E}" type="presOf" srcId="{32DC7FA7-D4AC-4D65-BB54-70D6B49B3DEE}" destId="{ACCBBFBE-0631-4C9A-AE3C-AD83098AD96E}" srcOrd="0" destOrd="0" presId="urn:microsoft.com/office/officeart/2005/8/layout/hierarchy1"/>
    <dgm:cxn modelId="{4354CB8B-FD09-4FB7-BEA1-6EB4080C0FAD}" type="presOf" srcId="{04C529AE-BA59-4712-9AE7-0066ED69B960}" destId="{AC6FA5EE-1025-45CD-BD9F-EE1557916366}" srcOrd="0" destOrd="0" presId="urn:microsoft.com/office/officeart/2005/8/layout/hierarchy1"/>
    <dgm:cxn modelId="{BE17391C-DC3D-4722-B377-655AF4D46B5B}" type="presOf" srcId="{EB2EEB58-9EB3-4795-A3BF-9AEE16C765B0}" destId="{757D3357-808B-484E-AF57-EABCD62DB169}" srcOrd="0" destOrd="0" presId="urn:microsoft.com/office/officeart/2005/8/layout/hierarchy1"/>
    <dgm:cxn modelId="{81023CEF-AE56-4575-BFE6-97070C745148}" type="presOf" srcId="{0160ABBD-4789-4F72-A503-D68D561C0042}" destId="{C1433213-1240-4DD1-85AE-47740B4F6306}" srcOrd="0" destOrd="0" presId="urn:microsoft.com/office/officeart/2005/8/layout/hierarchy1"/>
    <dgm:cxn modelId="{01FAE03F-FB44-481E-8AED-C6A0F0E0CD63}" srcId="{A82E0D0E-D531-4EB3-8B2F-46A7D5FFFB81}" destId="{0160ABBD-4789-4F72-A503-D68D561C0042}" srcOrd="1" destOrd="0" parTransId="{EA66FDFD-964C-495A-9110-13FC61A4B93E}" sibTransId="{04FEB76F-3056-43B5-8DE0-01AC1F96F3D0}"/>
    <dgm:cxn modelId="{16C17D9D-FC82-4828-8F06-5E18FD694B5B}" srcId="{A82E0D0E-D531-4EB3-8B2F-46A7D5FFFB81}" destId="{625D1C07-8F8E-404A-AEDC-30B68EFF3AA3}" srcOrd="2" destOrd="0" parTransId="{8F6515B2-939B-418D-9DAB-BB98DE326B2E}" sibTransId="{66CAB1F4-9F2D-475F-91BB-B805009771CA}"/>
    <dgm:cxn modelId="{1DE54AE1-0A18-4F81-A486-FF755086F88B}" type="presOf" srcId="{A82E0D0E-D531-4EB3-8B2F-46A7D5FFFB81}" destId="{A349A67E-F04C-40B4-9383-9EABD71C13CA}" srcOrd="0" destOrd="0" presId="urn:microsoft.com/office/officeart/2005/8/layout/hierarchy1"/>
    <dgm:cxn modelId="{796201C1-02AC-4036-A16D-C19EB392C1B2}" srcId="{84871B15-1395-41F0-B4DF-FD0AF698094C}" destId="{32DC7FA7-D4AC-4D65-BB54-70D6B49B3DEE}" srcOrd="0" destOrd="0" parTransId="{EB2EEB58-9EB3-4795-A3BF-9AEE16C765B0}" sibTransId="{3E691CC0-7B68-4B51-8BA9-2EF6C23E68C9}"/>
    <dgm:cxn modelId="{49A7A6B5-9B8C-4521-BFF5-4E8317803CA3}" srcId="{A82E0D0E-D531-4EB3-8B2F-46A7D5FFFB81}" destId="{84871B15-1395-41F0-B4DF-FD0AF698094C}" srcOrd="0" destOrd="0" parTransId="{9BF26851-E14E-4257-A6AB-7427ADD91837}" sibTransId="{BA9D89EB-B95A-4F3A-9F67-198B8D17C68E}"/>
    <dgm:cxn modelId="{A9FC8807-3A68-4D19-AF9B-FC5706D342E6}" type="presOf" srcId="{84871B15-1395-41F0-B4DF-FD0AF698094C}" destId="{AFA498E7-FFA8-492C-95E3-F511C4CC46FC}" srcOrd="0" destOrd="0" presId="urn:microsoft.com/office/officeart/2005/8/layout/hierarchy1"/>
    <dgm:cxn modelId="{25A414A3-41DC-4008-B4E9-81004D331996}" type="presParOf" srcId="{A349A67E-F04C-40B4-9383-9EABD71C13CA}" destId="{090299D7-8B8D-4BA5-82E7-BCFA5FED1232}" srcOrd="0" destOrd="0" presId="urn:microsoft.com/office/officeart/2005/8/layout/hierarchy1"/>
    <dgm:cxn modelId="{7C12B6F2-6715-41D7-9784-B963E342D1F3}" type="presParOf" srcId="{090299D7-8B8D-4BA5-82E7-BCFA5FED1232}" destId="{29BE4204-E0FA-4085-98FB-2D3CC9874615}" srcOrd="0" destOrd="0" presId="urn:microsoft.com/office/officeart/2005/8/layout/hierarchy1"/>
    <dgm:cxn modelId="{02E3F633-05DB-4FEE-934B-5EB408E36C32}" type="presParOf" srcId="{29BE4204-E0FA-4085-98FB-2D3CC9874615}" destId="{ACC6140F-E49C-4D63-A69A-8EF255C30FBA}" srcOrd="0" destOrd="0" presId="urn:microsoft.com/office/officeart/2005/8/layout/hierarchy1"/>
    <dgm:cxn modelId="{9A81B15A-6687-43B7-A008-C5886C7F5996}" type="presParOf" srcId="{29BE4204-E0FA-4085-98FB-2D3CC9874615}" destId="{AFA498E7-FFA8-492C-95E3-F511C4CC46FC}" srcOrd="1" destOrd="0" presId="urn:microsoft.com/office/officeart/2005/8/layout/hierarchy1"/>
    <dgm:cxn modelId="{0DDB14F5-EFD1-4B67-8DA0-BEE7F0ED913F}" type="presParOf" srcId="{090299D7-8B8D-4BA5-82E7-BCFA5FED1232}" destId="{5277722E-E467-44D3-B3FA-D4428CFE0E4B}" srcOrd="1" destOrd="0" presId="urn:microsoft.com/office/officeart/2005/8/layout/hierarchy1"/>
    <dgm:cxn modelId="{49623F61-76DF-410A-845E-C4A9684166F7}" type="presParOf" srcId="{5277722E-E467-44D3-B3FA-D4428CFE0E4B}" destId="{757D3357-808B-484E-AF57-EABCD62DB169}" srcOrd="0" destOrd="0" presId="urn:microsoft.com/office/officeart/2005/8/layout/hierarchy1"/>
    <dgm:cxn modelId="{791039BB-B2F3-4DCF-BD56-4E61FB287C06}" type="presParOf" srcId="{5277722E-E467-44D3-B3FA-D4428CFE0E4B}" destId="{290382C5-A60D-4BC6-81BF-0FA527DDB5EE}" srcOrd="1" destOrd="0" presId="urn:microsoft.com/office/officeart/2005/8/layout/hierarchy1"/>
    <dgm:cxn modelId="{97FE3195-71FF-4223-8747-E25AFD6A8C8C}" type="presParOf" srcId="{290382C5-A60D-4BC6-81BF-0FA527DDB5EE}" destId="{1C617EF1-B0F2-40BF-B5A3-847AF7767E82}" srcOrd="0" destOrd="0" presId="urn:microsoft.com/office/officeart/2005/8/layout/hierarchy1"/>
    <dgm:cxn modelId="{476C5C06-A693-43E9-9CE9-FB92F13EEEAC}" type="presParOf" srcId="{1C617EF1-B0F2-40BF-B5A3-847AF7767E82}" destId="{591186CC-04A3-4496-B782-3948C50D9273}" srcOrd="0" destOrd="0" presId="urn:microsoft.com/office/officeart/2005/8/layout/hierarchy1"/>
    <dgm:cxn modelId="{38632B07-7224-42A4-9103-C07A21DB0D93}" type="presParOf" srcId="{1C617EF1-B0F2-40BF-B5A3-847AF7767E82}" destId="{ACCBBFBE-0631-4C9A-AE3C-AD83098AD96E}" srcOrd="1" destOrd="0" presId="urn:microsoft.com/office/officeart/2005/8/layout/hierarchy1"/>
    <dgm:cxn modelId="{8AF2C46C-4CC1-47D6-86F5-68D25C6666F8}" type="presParOf" srcId="{290382C5-A60D-4BC6-81BF-0FA527DDB5EE}" destId="{FB0A42F2-6AEE-43A5-AFCF-96E907609C3C}" srcOrd="1" destOrd="0" presId="urn:microsoft.com/office/officeart/2005/8/layout/hierarchy1"/>
    <dgm:cxn modelId="{2095B6BA-3410-4351-A3D6-3F4A52A7EBE6}" type="presParOf" srcId="{FB0A42F2-6AEE-43A5-AFCF-96E907609C3C}" destId="{8A125420-8E75-4ABE-9944-75DADBDA49BE}" srcOrd="0" destOrd="0" presId="urn:microsoft.com/office/officeart/2005/8/layout/hierarchy1"/>
    <dgm:cxn modelId="{B0785859-089A-42F1-BDCA-963F5860EE8C}" type="presParOf" srcId="{FB0A42F2-6AEE-43A5-AFCF-96E907609C3C}" destId="{B41CC60E-D805-49D6-B206-E21B4A3B2778}" srcOrd="1" destOrd="0" presId="urn:microsoft.com/office/officeart/2005/8/layout/hierarchy1"/>
    <dgm:cxn modelId="{F8907BF1-7504-4031-B34A-025FCD5DD903}" type="presParOf" srcId="{B41CC60E-D805-49D6-B206-E21B4A3B2778}" destId="{7C30229F-A1E3-4FB1-9AEA-07B5E0B552DC}" srcOrd="0" destOrd="0" presId="urn:microsoft.com/office/officeart/2005/8/layout/hierarchy1"/>
    <dgm:cxn modelId="{D38464FB-CC85-4170-ADE2-0E65F123B42B}" type="presParOf" srcId="{7C30229F-A1E3-4FB1-9AEA-07B5E0B552DC}" destId="{AB126DE7-3740-4D0B-9E2D-A65E5AF5E63E}" srcOrd="0" destOrd="0" presId="urn:microsoft.com/office/officeart/2005/8/layout/hierarchy1"/>
    <dgm:cxn modelId="{975B2430-D9A8-452C-B26C-4AA69345FFB4}" type="presParOf" srcId="{7C30229F-A1E3-4FB1-9AEA-07B5E0B552DC}" destId="{E2964361-A56B-4B60-A8D2-16C8B77F8FD0}" srcOrd="1" destOrd="0" presId="urn:microsoft.com/office/officeart/2005/8/layout/hierarchy1"/>
    <dgm:cxn modelId="{A0C0200B-1713-4BC6-9A38-8BCBDA8FDCB0}" type="presParOf" srcId="{B41CC60E-D805-49D6-B206-E21B4A3B2778}" destId="{2B40471B-9902-4219-981F-CBFFFE1813EC}" srcOrd="1" destOrd="0" presId="urn:microsoft.com/office/officeart/2005/8/layout/hierarchy1"/>
    <dgm:cxn modelId="{F2E0C2F5-7CC4-4081-B64C-44C91BF91846}" type="presParOf" srcId="{2B40471B-9902-4219-981F-CBFFFE1813EC}" destId="{AC6FA5EE-1025-45CD-BD9F-EE1557916366}" srcOrd="0" destOrd="0" presId="urn:microsoft.com/office/officeart/2005/8/layout/hierarchy1"/>
    <dgm:cxn modelId="{0045E593-6C52-4208-A867-09172E358857}" type="presParOf" srcId="{2B40471B-9902-4219-981F-CBFFFE1813EC}" destId="{9DEB8C96-211A-40C6-9CA0-FDE301CCB183}" srcOrd="1" destOrd="0" presId="urn:microsoft.com/office/officeart/2005/8/layout/hierarchy1"/>
    <dgm:cxn modelId="{AB6BB81A-9A18-47E7-BD17-3A9A1E0D56CE}" type="presParOf" srcId="{9DEB8C96-211A-40C6-9CA0-FDE301CCB183}" destId="{747821C0-CCDE-4920-8D34-9882E22F9D6D}" srcOrd="0" destOrd="0" presId="urn:microsoft.com/office/officeart/2005/8/layout/hierarchy1"/>
    <dgm:cxn modelId="{A0481D3A-7E9D-4EB4-B255-66677473D0CE}" type="presParOf" srcId="{747821C0-CCDE-4920-8D34-9882E22F9D6D}" destId="{4104BAF6-EE37-4548-BE17-157D86B42FF9}" srcOrd="0" destOrd="0" presId="urn:microsoft.com/office/officeart/2005/8/layout/hierarchy1"/>
    <dgm:cxn modelId="{D98E9E07-BDAD-417E-9EA8-FA29F9AFEAF5}" type="presParOf" srcId="{747821C0-CCDE-4920-8D34-9882E22F9D6D}" destId="{801126BD-48AF-4CD2-AFA9-CB8492D6A3CB}" srcOrd="1" destOrd="0" presId="urn:microsoft.com/office/officeart/2005/8/layout/hierarchy1"/>
    <dgm:cxn modelId="{8DD67403-D9AA-40B1-A924-DC259DB4EADE}" type="presParOf" srcId="{9DEB8C96-211A-40C6-9CA0-FDE301CCB183}" destId="{9EA445C6-5915-401F-9BE3-59D545C45FB5}" srcOrd="1" destOrd="0" presId="urn:microsoft.com/office/officeart/2005/8/layout/hierarchy1"/>
    <dgm:cxn modelId="{697CCFCF-4A12-4B6A-9E07-CEBF2A72A9AB}" type="presParOf" srcId="{A349A67E-F04C-40B4-9383-9EABD71C13CA}" destId="{B8DCF239-F259-4329-9E44-B52B7C9A83C4}" srcOrd="1" destOrd="0" presId="urn:microsoft.com/office/officeart/2005/8/layout/hierarchy1"/>
    <dgm:cxn modelId="{6DEF8082-E0EE-444A-B994-73A324374B6B}" type="presParOf" srcId="{B8DCF239-F259-4329-9E44-B52B7C9A83C4}" destId="{364C7E11-2F11-4382-9242-7ABC9EAD8790}" srcOrd="0" destOrd="0" presId="urn:microsoft.com/office/officeart/2005/8/layout/hierarchy1"/>
    <dgm:cxn modelId="{6A8DEEB1-D7A6-45B7-B66F-7D0B6B1940B3}" type="presParOf" srcId="{364C7E11-2F11-4382-9242-7ABC9EAD8790}" destId="{52E77A7F-6DFA-41B1-8B97-EFFCA286240B}" srcOrd="0" destOrd="0" presId="urn:microsoft.com/office/officeart/2005/8/layout/hierarchy1"/>
    <dgm:cxn modelId="{B0EA6D63-039D-499E-BA4A-B54876681E6F}" type="presParOf" srcId="{364C7E11-2F11-4382-9242-7ABC9EAD8790}" destId="{C1433213-1240-4DD1-85AE-47740B4F6306}" srcOrd="1" destOrd="0" presId="urn:microsoft.com/office/officeart/2005/8/layout/hierarchy1"/>
    <dgm:cxn modelId="{5684E0C2-B97A-4517-B6F5-4A4BD2E64A33}" type="presParOf" srcId="{B8DCF239-F259-4329-9E44-B52B7C9A83C4}" destId="{418BE860-29BE-4F27-989B-D3B97DB787FE}" srcOrd="1" destOrd="0" presId="urn:microsoft.com/office/officeart/2005/8/layout/hierarchy1"/>
    <dgm:cxn modelId="{6B93080F-DE0A-466D-B7E8-46CA56F1DF5B}" type="presParOf" srcId="{A349A67E-F04C-40B4-9383-9EABD71C13CA}" destId="{DD8F4502-B905-422A-BB9F-29C6F47AC354}" srcOrd="2" destOrd="0" presId="urn:microsoft.com/office/officeart/2005/8/layout/hierarchy1"/>
    <dgm:cxn modelId="{4E5FE7AF-338B-4715-B8AF-8928C7564F2F}" type="presParOf" srcId="{DD8F4502-B905-422A-BB9F-29C6F47AC354}" destId="{18FB4B79-2280-44EE-AB42-0FDD17F3CCEA}" srcOrd="0" destOrd="0" presId="urn:microsoft.com/office/officeart/2005/8/layout/hierarchy1"/>
    <dgm:cxn modelId="{85C5B859-F1AE-4246-B883-40DBA3B4584F}" type="presParOf" srcId="{18FB4B79-2280-44EE-AB42-0FDD17F3CCEA}" destId="{2D492A9D-04E8-40AD-A22B-545C4E1B7613}" srcOrd="0" destOrd="0" presId="urn:microsoft.com/office/officeart/2005/8/layout/hierarchy1"/>
    <dgm:cxn modelId="{27CE65EF-7388-4317-AFF1-A249EE417DB4}" type="presParOf" srcId="{18FB4B79-2280-44EE-AB42-0FDD17F3CCEA}" destId="{AB080E72-5235-4FB9-9065-E5D61E736508}" srcOrd="1" destOrd="0" presId="urn:microsoft.com/office/officeart/2005/8/layout/hierarchy1"/>
    <dgm:cxn modelId="{E891F8F4-7B2E-4E26-BE7C-8BAF42E0831B}" type="presParOf" srcId="{DD8F4502-B905-422A-BB9F-29C6F47AC354}" destId="{1C0C6F89-55A1-4952-B0F1-3464C25E437F}" srcOrd="1" destOrd="0" presId="urn:microsoft.com/office/officeart/2005/8/layout/hierarchy1"/>
  </dgm:cxnLst>
  <dgm:bg>
    <a:effectLst>
      <a:outerShdw blurRad="63500" sx="102000" sy="102000" algn="ctr" rotWithShape="0">
        <a:prstClr val="black">
          <a:alpha val="40000"/>
        </a:prstClr>
      </a:outerShdw>
    </a:effectLst>
  </dgm:bg>
  <dgm:whole>
    <a:ln w="19050">
      <a:solidFill>
        <a:schemeClr val="bg1">
          <a:lumMod val="85000"/>
        </a:schemeClr>
      </a:solidFill>
    </a:ln>
  </dgm:whole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FE025C-CF8F-4EAB-9777-EEA93B9388AC}" type="doc">
      <dgm:prSet loTypeId="urn:microsoft.com/office/officeart/2005/8/layout/cycle6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F1A684A8-114B-4064-8FE0-3C693C328087}">
      <dgm:prSet phldrT="[Текст]" custT="1"/>
      <dgm:spPr/>
      <dgm:t>
        <a:bodyPr/>
        <a:lstStyle/>
        <a:p>
          <a:r>
            <a:rPr lang="ru-RU" sz="1100" b="0" dirty="0" smtClean="0">
              <a:solidFill>
                <a:schemeClr val="tx1"/>
              </a:solidFill>
              <a:latin typeface="Arial Narrow" panose="020B0606020202030204" pitchFamily="34" charset="0"/>
            </a:rPr>
            <a:t>Адаптационный этап</a:t>
          </a:r>
          <a:endParaRPr lang="ru-RU" sz="1100" b="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55D5049D-60DC-48EF-8B17-A0257382571F}" type="parTrans" cxnId="{E11B9317-8499-4E3F-BF8A-B9FB444BFAA2}">
      <dgm:prSet/>
      <dgm:spPr/>
      <dgm:t>
        <a:bodyPr/>
        <a:lstStyle/>
        <a:p>
          <a:endParaRPr lang="ru-RU" sz="1100" b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2B927040-35F4-40F4-8F63-B8D51A4835DF}" type="sibTrans" cxnId="{E11B9317-8499-4E3F-BF8A-B9FB444BFAA2}">
      <dgm:prSet/>
      <dgm:spPr/>
      <dgm:t>
        <a:bodyPr/>
        <a:lstStyle/>
        <a:p>
          <a:endParaRPr lang="ru-RU" sz="1100" b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467FB05C-09A8-419B-B19B-BCC1D030694E}">
      <dgm:prSet phldrT="[Текст]" custT="1"/>
      <dgm:spPr/>
      <dgm:t>
        <a:bodyPr/>
        <a:lstStyle/>
        <a:p>
          <a:r>
            <a:rPr lang="ru-RU" sz="1100" b="0" dirty="0" smtClean="0">
              <a:solidFill>
                <a:schemeClr val="tx1"/>
              </a:solidFill>
              <a:latin typeface="Arial Narrow" panose="020B0606020202030204" pitchFamily="34" charset="0"/>
            </a:rPr>
            <a:t>Организационный  этап</a:t>
          </a:r>
          <a:endParaRPr lang="ru-RU" sz="1100" b="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E0C312B9-4A61-4504-93BB-603C68277FE4}" type="parTrans" cxnId="{C4617017-0CF9-4BD8-A490-A56628B83101}">
      <dgm:prSet/>
      <dgm:spPr/>
      <dgm:t>
        <a:bodyPr/>
        <a:lstStyle/>
        <a:p>
          <a:endParaRPr lang="ru-RU" sz="1100" b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58C2BA02-EBAE-46AD-BC03-E0D83D2D6E8E}" type="sibTrans" cxnId="{C4617017-0CF9-4BD8-A490-A56628B83101}">
      <dgm:prSet/>
      <dgm:spPr/>
      <dgm:t>
        <a:bodyPr/>
        <a:lstStyle/>
        <a:p>
          <a:endParaRPr lang="ru-RU" sz="1100" b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F33A22D7-5779-4B1C-AEF3-6FE1E4D8E509}">
      <dgm:prSet phldrT="[Текст]" custT="1"/>
      <dgm:spPr/>
      <dgm:t>
        <a:bodyPr/>
        <a:lstStyle/>
        <a:p>
          <a:r>
            <a:rPr lang="ru-RU" sz="1100" b="0" dirty="0" smtClean="0">
              <a:solidFill>
                <a:schemeClr val="tx1"/>
              </a:solidFill>
              <a:latin typeface="Arial Narrow" panose="020B0606020202030204" pitchFamily="34" charset="0"/>
            </a:rPr>
            <a:t>Результативный этап</a:t>
          </a:r>
          <a:endParaRPr lang="ru-RU" sz="1100" b="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BB148056-8C01-4E38-B6E9-BF507D7C039B}" type="parTrans" cxnId="{7D15C105-8352-4CB5-96DD-C60001E029FD}">
      <dgm:prSet/>
      <dgm:spPr/>
      <dgm:t>
        <a:bodyPr/>
        <a:lstStyle/>
        <a:p>
          <a:endParaRPr lang="ru-RU" sz="1100" b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0F544A58-EA9F-4427-84EC-FCA9F065E9EF}" type="sibTrans" cxnId="{7D15C105-8352-4CB5-96DD-C60001E029FD}">
      <dgm:prSet/>
      <dgm:spPr/>
      <dgm:t>
        <a:bodyPr/>
        <a:lstStyle/>
        <a:p>
          <a:endParaRPr lang="ru-RU" sz="1100" b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0759F83A-6982-4162-A27A-1F37CAE597BD}">
      <dgm:prSet custT="1"/>
      <dgm:spPr/>
      <dgm:t>
        <a:bodyPr/>
        <a:lstStyle/>
        <a:p>
          <a:r>
            <a:rPr lang="ru-RU" sz="1100" b="0" dirty="0" smtClean="0">
              <a:solidFill>
                <a:schemeClr val="tx1"/>
              </a:solidFill>
              <a:latin typeface="Arial Narrow" panose="020B0606020202030204" pitchFamily="34" charset="0"/>
            </a:rPr>
            <a:t>Методический   этап</a:t>
          </a:r>
          <a:endParaRPr lang="ru-RU" sz="1100" b="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2B56DF04-359A-4ECD-88B2-B1EF35FF727A}" type="parTrans" cxnId="{97B58F32-7447-433A-882D-53CCEEB1B95E}">
      <dgm:prSet/>
      <dgm:spPr/>
      <dgm:t>
        <a:bodyPr/>
        <a:lstStyle/>
        <a:p>
          <a:endParaRPr lang="ru-RU" sz="1100" b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02694393-7CB4-456C-8F15-0285A46692D4}" type="sibTrans" cxnId="{97B58F32-7447-433A-882D-53CCEEB1B95E}">
      <dgm:prSet/>
      <dgm:spPr/>
      <dgm:t>
        <a:bodyPr/>
        <a:lstStyle/>
        <a:p>
          <a:endParaRPr lang="ru-RU" sz="1100" b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CC27A40F-2F2D-4D85-8ABD-252720DAA1C1}" type="pres">
      <dgm:prSet presAssocID="{7FFE025C-CF8F-4EAB-9777-EEA93B9388A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1D66CE-DB86-44C2-8298-7FD660BE77E8}" type="pres">
      <dgm:prSet presAssocID="{F1A684A8-114B-4064-8FE0-3C693C328087}" presName="node" presStyleLbl="node1" presStyleIdx="0" presStyleCnt="4" custScaleX="150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232EC7-6EF2-45FE-84E9-EC4958297CA2}" type="pres">
      <dgm:prSet presAssocID="{F1A684A8-114B-4064-8FE0-3C693C328087}" presName="spNode" presStyleCnt="0"/>
      <dgm:spPr/>
    </dgm:pt>
    <dgm:pt modelId="{DBB57EEE-8332-40E9-94A0-90E735A22B1A}" type="pres">
      <dgm:prSet presAssocID="{2B927040-35F4-40F4-8F63-B8D51A4835DF}" presName="sibTrans" presStyleLbl="sibTrans1D1" presStyleIdx="0" presStyleCnt="4"/>
      <dgm:spPr/>
      <dgm:t>
        <a:bodyPr/>
        <a:lstStyle/>
        <a:p>
          <a:endParaRPr lang="ru-RU"/>
        </a:p>
      </dgm:t>
    </dgm:pt>
    <dgm:pt modelId="{4C833459-A72A-478B-965C-1C46A11A4717}" type="pres">
      <dgm:prSet presAssocID="{467FB05C-09A8-419B-B19B-BCC1D030694E}" presName="node" presStyleLbl="node1" presStyleIdx="1" presStyleCnt="4" custScaleX="150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28CD61-6A26-4CA5-94AA-170F71DB4D3B}" type="pres">
      <dgm:prSet presAssocID="{467FB05C-09A8-419B-B19B-BCC1D030694E}" presName="spNode" presStyleCnt="0"/>
      <dgm:spPr/>
    </dgm:pt>
    <dgm:pt modelId="{41550E6A-87F4-441E-82A7-25DE6A49C13F}" type="pres">
      <dgm:prSet presAssocID="{58C2BA02-EBAE-46AD-BC03-E0D83D2D6E8E}" presName="sibTrans" presStyleLbl="sibTrans1D1" presStyleIdx="1" presStyleCnt="4"/>
      <dgm:spPr/>
      <dgm:t>
        <a:bodyPr/>
        <a:lstStyle/>
        <a:p>
          <a:endParaRPr lang="ru-RU"/>
        </a:p>
      </dgm:t>
    </dgm:pt>
    <dgm:pt modelId="{79465500-B6E4-45B7-B0AA-F9C54774A62C}" type="pres">
      <dgm:prSet presAssocID="{F33A22D7-5779-4B1C-AEF3-6FE1E4D8E509}" presName="node" presStyleLbl="node1" presStyleIdx="2" presStyleCnt="4" custScaleX="150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756E1C-A923-4A9B-BF65-0B08C1FD3044}" type="pres">
      <dgm:prSet presAssocID="{F33A22D7-5779-4B1C-AEF3-6FE1E4D8E509}" presName="spNode" presStyleCnt="0"/>
      <dgm:spPr/>
    </dgm:pt>
    <dgm:pt modelId="{C0BA8BAC-BC15-4ED1-9EC5-0ABDDD936AF1}" type="pres">
      <dgm:prSet presAssocID="{0F544A58-EA9F-4427-84EC-FCA9F065E9EF}" presName="sibTrans" presStyleLbl="sibTrans1D1" presStyleIdx="2" presStyleCnt="4"/>
      <dgm:spPr/>
      <dgm:t>
        <a:bodyPr/>
        <a:lstStyle/>
        <a:p>
          <a:endParaRPr lang="ru-RU"/>
        </a:p>
      </dgm:t>
    </dgm:pt>
    <dgm:pt modelId="{03F725D6-AC1A-4715-856C-CC3A7E5BABF1}" type="pres">
      <dgm:prSet presAssocID="{0759F83A-6982-4162-A27A-1F37CAE597BD}" presName="node" presStyleLbl="node1" presStyleIdx="3" presStyleCnt="4" custScaleX="150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FB2029-98E8-4D0C-876F-4967DA6E24AA}" type="pres">
      <dgm:prSet presAssocID="{0759F83A-6982-4162-A27A-1F37CAE597BD}" presName="spNode" presStyleCnt="0"/>
      <dgm:spPr/>
    </dgm:pt>
    <dgm:pt modelId="{7C029F33-48D7-4754-8407-F26762922352}" type="pres">
      <dgm:prSet presAssocID="{02694393-7CB4-456C-8F15-0285A46692D4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23918D9D-1877-4204-A90E-02EADCA1DDC9}" type="presOf" srcId="{2B927040-35F4-40F4-8F63-B8D51A4835DF}" destId="{DBB57EEE-8332-40E9-94A0-90E735A22B1A}" srcOrd="0" destOrd="0" presId="urn:microsoft.com/office/officeart/2005/8/layout/cycle6"/>
    <dgm:cxn modelId="{4DCD612B-7724-4697-9703-6070E6DBB8E9}" type="presOf" srcId="{7FFE025C-CF8F-4EAB-9777-EEA93B9388AC}" destId="{CC27A40F-2F2D-4D85-8ABD-252720DAA1C1}" srcOrd="0" destOrd="0" presId="urn:microsoft.com/office/officeart/2005/8/layout/cycle6"/>
    <dgm:cxn modelId="{7D15C105-8352-4CB5-96DD-C60001E029FD}" srcId="{7FFE025C-CF8F-4EAB-9777-EEA93B9388AC}" destId="{F33A22D7-5779-4B1C-AEF3-6FE1E4D8E509}" srcOrd="2" destOrd="0" parTransId="{BB148056-8C01-4E38-B6E9-BF507D7C039B}" sibTransId="{0F544A58-EA9F-4427-84EC-FCA9F065E9EF}"/>
    <dgm:cxn modelId="{32A159A3-DA3C-42CD-B70D-262B76EB1887}" type="presOf" srcId="{02694393-7CB4-456C-8F15-0285A46692D4}" destId="{7C029F33-48D7-4754-8407-F26762922352}" srcOrd="0" destOrd="0" presId="urn:microsoft.com/office/officeart/2005/8/layout/cycle6"/>
    <dgm:cxn modelId="{D6D70C99-33F9-46AE-A005-FBE2AE137622}" type="presOf" srcId="{58C2BA02-EBAE-46AD-BC03-E0D83D2D6E8E}" destId="{41550E6A-87F4-441E-82A7-25DE6A49C13F}" srcOrd="0" destOrd="0" presId="urn:microsoft.com/office/officeart/2005/8/layout/cycle6"/>
    <dgm:cxn modelId="{C4617017-0CF9-4BD8-A490-A56628B83101}" srcId="{7FFE025C-CF8F-4EAB-9777-EEA93B9388AC}" destId="{467FB05C-09A8-419B-B19B-BCC1D030694E}" srcOrd="1" destOrd="0" parTransId="{E0C312B9-4A61-4504-93BB-603C68277FE4}" sibTransId="{58C2BA02-EBAE-46AD-BC03-E0D83D2D6E8E}"/>
    <dgm:cxn modelId="{501573B1-B497-4F9E-A9E2-2E6A4AEBF013}" type="presOf" srcId="{0759F83A-6982-4162-A27A-1F37CAE597BD}" destId="{03F725D6-AC1A-4715-856C-CC3A7E5BABF1}" srcOrd="0" destOrd="0" presId="urn:microsoft.com/office/officeart/2005/8/layout/cycle6"/>
    <dgm:cxn modelId="{E11B9317-8499-4E3F-BF8A-B9FB444BFAA2}" srcId="{7FFE025C-CF8F-4EAB-9777-EEA93B9388AC}" destId="{F1A684A8-114B-4064-8FE0-3C693C328087}" srcOrd="0" destOrd="0" parTransId="{55D5049D-60DC-48EF-8B17-A0257382571F}" sibTransId="{2B927040-35F4-40F4-8F63-B8D51A4835DF}"/>
    <dgm:cxn modelId="{97B58F32-7447-433A-882D-53CCEEB1B95E}" srcId="{7FFE025C-CF8F-4EAB-9777-EEA93B9388AC}" destId="{0759F83A-6982-4162-A27A-1F37CAE597BD}" srcOrd="3" destOrd="0" parTransId="{2B56DF04-359A-4ECD-88B2-B1EF35FF727A}" sibTransId="{02694393-7CB4-456C-8F15-0285A46692D4}"/>
    <dgm:cxn modelId="{A728230F-A818-49AE-A382-125573C3FC0E}" type="presOf" srcId="{0F544A58-EA9F-4427-84EC-FCA9F065E9EF}" destId="{C0BA8BAC-BC15-4ED1-9EC5-0ABDDD936AF1}" srcOrd="0" destOrd="0" presId="urn:microsoft.com/office/officeart/2005/8/layout/cycle6"/>
    <dgm:cxn modelId="{09C1C3D8-621B-4043-AE2F-CF68C295B9A3}" type="presOf" srcId="{F1A684A8-114B-4064-8FE0-3C693C328087}" destId="{BF1D66CE-DB86-44C2-8298-7FD660BE77E8}" srcOrd="0" destOrd="0" presId="urn:microsoft.com/office/officeart/2005/8/layout/cycle6"/>
    <dgm:cxn modelId="{5006FE68-BDF8-4006-B50D-839A45B97B29}" type="presOf" srcId="{F33A22D7-5779-4B1C-AEF3-6FE1E4D8E509}" destId="{79465500-B6E4-45B7-B0AA-F9C54774A62C}" srcOrd="0" destOrd="0" presId="urn:microsoft.com/office/officeart/2005/8/layout/cycle6"/>
    <dgm:cxn modelId="{1C83E69C-113A-4BE3-B8DF-EC6A9268328A}" type="presOf" srcId="{467FB05C-09A8-419B-B19B-BCC1D030694E}" destId="{4C833459-A72A-478B-965C-1C46A11A4717}" srcOrd="0" destOrd="0" presId="urn:microsoft.com/office/officeart/2005/8/layout/cycle6"/>
    <dgm:cxn modelId="{D08F12FF-2125-463F-9974-EE30AFB60300}" type="presParOf" srcId="{CC27A40F-2F2D-4D85-8ABD-252720DAA1C1}" destId="{BF1D66CE-DB86-44C2-8298-7FD660BE77E8}" srcOrd="0" destOrd="0" presId="urn:microsoft.com/office/officeart/2005/8/layout/cycle6"/>
    <dgm:cxn modelId="{BC76B4D7-2A9E-44A6-AC43-DE00DB6AA0D9}" type="presParOf" srcId="{CC27A40F-2F2D-4D85-8ABD-252720DAA1C1}" destId="{A7232EC7-6EF2-45FE-84E9-EC4958297CA2}" srcOrd="1" destOrd="0" presId="urn:microsoft.com/office/officeart/2005/8/layout/cycle6"/>
    <dgm:cxn modelId="{2BCCEFBF-1182-4F0E-A49E-8B1A8E66488F}" type="presParOf" srcId="{CC27A40F-2F2D-4D85-8ABD-252720DAA1C1}" destId="{DBB57EEE-8332-40E9-94A0-90E735A22B1A}" srcOrd="2" destOrd="0" presId="urn:microsoft.com/office/officeart/2005/8/layout/cycle6"/>
    <dgm:cxn modelId="{3E9C35DA-F43B-4237-BE38-E8F30BBBF81B}" type="presParOf" srcId="{CC27A40F-2F2D-4D85-8ABD-252720DAA1C1}" destId="{4C833459-A72A-478B-965C-1C46A11A4717}" srcOrd="3" destOrd="0" presId="urn:microsoft.com/office/officeart/2005/8/layout/cycle6"/>
    <dgm:cxn modelId="{00506717-1778-41AF-A449-9A979201F40F}" type="presParOf" srcId="{CC27A40F-2F2D-4D85-8ABD-252720DAA1C1}" destId="{C228CD61-6A26-4CA5-94AA-170F71DB4D3B}" srcOrd="4" destOrd="0" presId="urn:microsoft.com/office/officeart/2005/8/layout/cycle6"/>
    <dgm:cxn modelId="{C953AE45-84E4-47F8-AEA9-051B1095BBBC}" type="presParOf" srcId="{CC27A40F-2F2D-4D85-8ABD-252720DAA1C1}" destId="{41550E6A-87F4-441E-82A7-25DE6A49C13F}" srcOrd="5" destOrd="0" presId="urn:microsoft.com/office/officeart/2005/8/layout/cycle6"/>
    <dgm:cxn modelId="{41C9DAD4-B58A-4345-8F04-8E98ADDAB098}" type="presParOf" srcId="{CC27A40F-2F2D-4D85-8ABD-252720DAA1C1}" destId="{79465500-B6E4-45B7-B0AA-F9C54774A62C}" srcOrd="6" destOrd="0" presId="urn:microsoft.com/office/officeart/2005/8/layout/cycle6"/>
    <dgm:cxn modelId="{85FB720B-4502-48D6-83AE-A34179F3C6AE}" type="presParOf" srcId="{CC27A40F-2F2D-4D85-8ABD-252720DAA1C1}" destId="{23756E1C-A923-4A9B-BF65-0B08C1FD3044}" srcOrd="7" destOrd="0" presId="urn:microsoft.com/office/officeart/2005/8/layout/cycle6"/>
    <dgm:cxn modelId="{23708CD5-74A1-4369-A2E1-68EE04B08E5B}" type="presParOf" srcId="{CC27A40F-2F2D-4D85-8ABD-252720DAA1C1}" destId="{C0BA8BAC-BC15-4ED1-9EC5-0ABDDD936AF1}" srcOrd="8" destOrd="0" presId="urn:microsoft.com/office/officeart/2005/8/layout/cycle6"/>
    <dgm:cxn modelId="{1B72907D-A871-49CD-AD93-BC5F242ED5CF}" type="presParOf" srcId="{CC27A40F-2F2D-4D85-8ABD-252720DAA1C1}" destId="{03F725D6-AC1A-4715-856C-CC3A7E5BABF1}" srcOrd="9" destOrd="0" presId="urn:microsoft.com/office/officeart/2005/8/layout/cycle6"/>
    <dgm:cxn modelId="{921E9CC1-DDE8-4BDF-BFA1-81111F293496}" type="presParOf" srcId="{CC27A40F-2F2D-4D85-8ABD-252720DAA1C1}" destId="{1DFB2029-98E8-4D0C-876F-4967DA6E24AA}" srcOrd="10" destOrd="0" presId="urn:microsoft.com/office/officeart/2005/8/layout/cycle6"/>
    <dgm:cxn modelId="{B73A2A0F-E8C7-4CCC-8CBC-9AFF0D04A5D5}" type="presParOf" srcId="{CC27A40F-2F2D-4D85-8ABD-252720DAA1C1}" destId="{7C029F33-48D7-4754-8407-F26762922352}" srcOrd="11" destOrd="0" presId="urn:microsoft.com/office/officeart/2005/8/layout/cycle6"/>
  </dgm:cxnLst>
  <dgm:bg/>
  <dgm:whole/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35D2F3-C73A-4330-9303-6BD6CEBD171E}" type="doc">
      <dgm:prSet loTypeId="urn:microsoft.com/office/officeart/2005/8/layout/default#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F70C6972-3F40-4384-97E2-DAB913E9CF4C}">
      <dgm:prSet phldrT="[Текст]" custT="1"/>
      <dgm:spPr>
        <a:ln w="12700">
          <a:solidFill>
            <a:schemeClr val="bg2"/>
          </a:solidFill>
        </a:ln>
      </dgm:spPr>
      <dgm:t>
        <a:bodyPr/>
        <a:lstStyle/>
        <a:p>
          <a:r>
            <a:rPr lang="ru-RU" sz="105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высокий уровень включенности молодого специалиста в педагогическую деятельность</a:t>
          </a:r>
          <a:endParaRPr lang="ru-RU" sz="1050" dirty="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310C1090-A2C7-4A13-A896-D9F337950CD2}" type="parTrans" cxnId="{1394B7F5-2667-4BAC-B3BB-9D92942640A1}">
      <dgm:prSet/>
      <dgm:spPr/>
      <dgm:t>
        <a:bodyPr/>
        <a:lstStyle/>
        <a:p>
          <a:endParaRPr lang="ru-RU" sz="120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22D6BA49-758A-4256-9A19-344A4D9B7A2D}" type="sibTrans" cxnId="{1394B7F5-2667-4BAC-B3BB-9D92942640A1}">
      <dgm:prSet/>
      <dgm:spPr/>
      <dgm:t>
        <a:bodyPr/>
        <a:lstStyle/>
        <a:p>
          <a:endParaRPr lang="ru-RU" sz="120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62459ECF-99A2-467C-9ADB-1A192E7CDA33}">
      <dgm:prSet phldrT="[Текст]" custT="1"/>
      <dgm:spPr>
        <a:ln w="12700">
          <a:solidFill>
            <a:schemeClr val="bg2"/>
          </a:solidFill>
        </a:ln>
      </dgm:spPr>
      <dgm:t>
        <a:bodyPr/>
        <a:lstStyle/>
        <a:p>
          <a:r>
            <a:rPr lang="ru-RU" sz="11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усиление уверенности в собственных силах</a:t>
          </a:r>
          <a:endParaRPr lang="ru-RU" sz="1100" dirty="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44522A17-DAF8-4EE0-910F-1634D3D54BD5}" type="parTrans" cxnId="{CC455B60-6E40-4F1C-A706-32F398E5C542}">
      <dgm:prSet/>
      <dgm:spPr/>
      <dgm:t>
        <a:bodyPr/>
        <a:lstStyle/>
        <a:p>
          <a:endParaRPr lang="ru-RU" sz="120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3B6DFE8F-86B1-475C-8B99-6D73586A116F}" type="sibTrans" cxnId="{CC455B60-6E40-4F1C-A706-32F398E5C542}">
      <dgm:prSet/>
      <dgm:spPr/>
      <dgm:t>
        <a:bodyPr/>
        <a:lstStyle/>
        <a:p>
          <a:endParaRPr lang="ru-RU" sz="120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66E8A2D5-8426-41C8-A4F0-202DFE19282B}">
      <dgm:prSet phldrT="[Текст]" custT="1"/>
      <dgm:spPr>
        <a:ln w="12700">
          <a:solidFill>
            <a:schemeClr val="bg2"/>
          </a:solidFill>
        </a:ln>
      </dgm:spPr>
      <dgm:t>
        <a:bodyPr/>
        <a:lstStyle/>
        <a:p>
          <a:r>
            <a:rPr lang="ru-RU" sz="11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развитие личного, творческого и педагогического потенциала</a:t>
          </a:r>
          <a:endParaRPr lang="ru-RU" sz="1100" dirty="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431E5539-467A-4293-9913-D3C3E0005751}" type="parTrans" cxnId="{617C84BF-6248-4D1C-BACD-898DC709F268}">
      <dgm:prSet/>
      <dgm:spPr/>
      <dgm:t>
        <a:bodyPr/>
        <a:lstStyle/>
        <a:p>
          <a:endParaRPr lang="ru-RU" sz="120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FE232E98-BB5C-41F0-A4EE-BDA2A1C4E395}" type="sibTrans" cxnId="{617C84BF-6248-4D1C-BACD-898DC709F268}">
      <dgm:prSet/>
      <dgm:spPr/>
      <dgm:t>
        <a:bodyPr/>
        <a:lstStyle/>
        <a:p>
          <a:endParaRPr lang="ru-RU" sz="120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10DA07E3-575D-48D7-90DE-6484B7079AD4}">
      <dgm:prSet custT="1"/>
      <dgm:spPr>
        <a:ln w="12700">
          <a:solidFill>
            <a:schemeClr val="bg2"/>
          </a:solidFill>
        </a:ln>
      </dgm:spPr>
      <dgm:t>
        <a:bodyPr/>
        <a:lstStyle/>
        <a:p>
          <a:r>
            <a:rPr lang="ru-RU" sz="1100" b="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преодоление </a:t>
          </a:r>
          <a:r>
            <a:rPr lang="ru-RU" sz="11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 </a:t>
          </a:r>
          <a:r>
            <a:rPr lang="ru-RU" sz="1100" dirty="0" err="1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компетентностных</a:t>
          </a:r>
          <a:r>
            <a:rPr lang="ru-RU" sz="11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 дефицитов</a:t>
          </a:r>
          <a:endParaRPr lang="ru-RU" sz="1100" dirty="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6D47B08A-2529-4501-96B9-0F10D8F37A60}" type="parTrans" cxnId="{BB981F1D-D51A-411C-93F2-2DAD97AF2348}">
      <dgm:prSet/>
      <dgm:spPr/>
      <dgm:t>
        <a:bodyPr/>
        <a:lstStyle/>
        <a:p>
          <a:endParaRPr lang="ru-RU" sz="120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F5465A20-9857-492C-946F-707D876CF2FC}" type="sibTrans" cxnId="{BB981F1D-D51A-411C-93F2-2DAD97AF2348}">
      <dgm:prSet/>
      <dgm:spPr/>
      <dgm:t>
        <a:bodyPr/>
        <a:lstStyle/>
        <a:p>
          <a:endParaRPr lang="ru-RU" sz="120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C3BE7A47-57EE-4E2D-9AA6-EF9C765F20CF}" type="pres">
      <dgm:prSet presAssocID="{8735D2F3-C73A-4330-9303-6BD6CEBD171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F9C8D5-1AF8-4D8B-914B-9F201678B269}" type="pres">
      <dgm:prSet presAssocID="{F70C6972-3F40-4384-97E2-DAB913E9CF4C}" presName="node" presStyleLbl="node1" presStyleIdx="0" presStyleCnt="4" custScaleX="1120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A2CBC0-0F53-4989-AFBC-28F8E828EB1E}" type="pres">
      <dgm:prSet presAssocID="{22D6BA49-758A-4256-9A19-344A4D9B7A2D}" presName="sibTrans" presStyleCnt="0"/>
      <dgm:spPr/>
    </dgm:pt>
    <dgm:pt modelId="{21CB1EFC-86B7-40CB-975A-8D5A50E4C7DA}" type="pres">
      <dgm:prSet presAssocID="{62459ECF-99A2-467C-9ADB-1A192E7CDA3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703F0-B880-4EE0-8744-41D5CD75919F}" type="pres">
      <dgm:prSet presAssocID="{3B6DFE8F-86B1-475C-8B99-6D73586A116F}" presName="sibTrans" presStyleCnt="0"/>
      <dgm:spPr/>
    </dgm:pt>
    <dgm:pt modelId="{3F894134-EE83-406C-B506-D968A1EF1F52}" type="pres">
      <dgm:prSet presAssocID="{66E8A2D5-8426-41C8-A4F0-202DFE19282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60C4CD-CB6C-4C26-B006-A2EB99251372}" type="pres">
      <dgm:prSet presAssocID="{FE232E98-BB5C-41F0-A4EE-BDA2A1C4E395}" presName="sibTrans" presStyleCnt="0"/>
      <dgm:spPr/>
    </dgm:pt>
    <dgm:pt modelId="{24D63F65-8CC4-4BDC-9C46-1075D46A15D7}" type="pres">
      <dgm:prSet presAssocID="{10DA07E3-575D-48D7-90DE-6484B7079AD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004E6A-0296-441F-B4E3-3BB8EF07721C}" type="presOf" srcId="{10DA07E3-575D-48D7-90DE-6484B7079AD4}" destId="{24D63F65-8CC4-4BDC-9C46-1075D46A15D7}" srcOrd="0" destOrd="0" presId="urn:microsoft.com/office/officeart/2005/8/layout/default#1"/>
    <dgm:cxn modelId="{437ACB20-3BA0-420D-A490-A4BC91696B9E}" type="presOf" srcId="{62459ECF-99A2-467C-9ADB-1A192E7CDA33}" destId="{21CB1EFC-86B7-40CB-975A-8D5A50E4C7DA}" srcOrd="0" destOrd="0" presId="urn:microsoft.com/office/officeart/2005/8/layout/default#1"/>
    <dgm:cxn modelId="{BB981F1D-D51A-411C-93F2-2DAD97AF2348}" srcId="{8735D2F3-C73A-4330-9303-6BD6CEBD171E}" destId="{10DA07E3-575D-48D7-90DE-6484B7079AD4}" srcOrd="3" destOrd="0" parTransId="{6D47B08A-2529-4501-96B9-0F10D8F37A60}" sibTransId="{F5465A20-9857-492C-946F-707D876CF2FC}"/>
    <dgm:cxn modelId="{D4043853-6853-4A7D-812D-B1E9B57DB1FA}" type="presOf" srcId="{8735D2F3-C73A-4330-9303-6BD6CEBD171E}" destId="{C3BE7A47-57EE-4E2D-9AA6-EF9C765F20CF}" srcOrd="0" destOrd="0" presId="urn:microsoft.com/office/officeart/2005/8/layout/default#1"/>
    <dgm:cxn modelId="{CC455B60-6E40-4F1C-A706-32F398E5C542}" srcId="{8735D2F3-C73A-4330-9303-6BD6CEBD171E}" destId="{62459ECF-99A2-467C-9ADB-1A192E7CDA33}" srcOrd="1" destOrd="0" parTransId="{44522A17-DAF8-4EE0-910F-1634D3D54BD5}" sibTransId="{3B6DFE8F-86B1-475C-8B99-6D73586A116F}"/>
    <dgm:cxn modelId="{759704B1-571D-4B41-AA16-8AEBC8C7D399}" type="presOf" srcId="{66E8A2D5-8426-41C8-A4F0-202DFE19282B}" destId="{3F894134-EE83-406C-B506-D968A1EF1F52}" srcOrd="0" destOrd="0" presId="urn:microsoft.com/office/officeart/2005/8/layout/default#1"/>
    <dgm:cxn modelId="{1394B7F5-2667-4BAC-B3BB-9D92942640A1}" srcId="{8735D2F3-C73A-4330-9303-6BD6CEBD171E}" destId="{F70C6972-3F40-4384-97E2-DAB913E9CF4C}" srcOrd="0" destOrd="0" parTransId="{310C1090-A2C7-4A13-A896-D9F337950CD2}" sibTransId="{22D6BA49-758A-4256-9A19-344A4D9B7A2D}"/>
    <dgm:cxn modelId="{546F3DE2-0400-4DCF-ACAD-4BB8C61DEB08}" type="presOf" srcId="{F70C6972-3F40-4384-97E2-DAB913E9CF4C}" destId="{E4F9C8D5-1AF8-4D8B-914B-9F201678B269}" srcOrd="0" destOrd="0" presId="urn:microsoft.com/office/officeart/2005/8/layout/default#1"/>
    <dgm:cxn modelId="{617C84BF-6248-4D1C-BACD-898DC709F268}" srcId="{8735D2F3-C73A-4330-9303-6BD6CEBD171E}" destId="{66E8A2D5-8426-41C8-A4F0-202DFE19282B}" srcOrd="2" destOrd="0" parTransId="{431E5539-467A-4293-9913-D3C3E0005751}" sibTransId="{FE232E98-BB5C-41F0-A4EE-BDA2A1C4E395}"/>
    <dgm:cxn modelId="{A1E73E4F-4FC9-452D-83AD-488F6CDCFEF1}" type="presParOf" srcId="{C3BE7A47-57EE-4E2D-9AA6-EF9C765F20CF}" destId="{E4F9C8D5-1AF8-4D8B-914B-9F201678B269}" srcOrd="0" destOrd="0" presId="urn:microsoft.com/office/officeart/2005/8/layout/default#1"/>
    <dgm:cxn modelId="{92D97B0E-08BB-436F-B12C-BD36C687F15A}" type="presParOf" srcId="{C3BE7A47-57EE-4E2D-9AA6-EF9C765F20CF}" destId="{08A2CBC0-0F53-4989-AFBC-28F8E828EB1E}" srcOrd="1" destOrd="0" presId="urn:microsoft.com/office/officeart/2005/8/layout/default#1"/>
    <dgm:cxn modelId="{5625B8FB-C79A-4F29-A877-41168228993C}" type="presParOf" srcId="{C3BE7A47-57EE-4E2D-9AA6-EF9C765F20CF}" destId="{21CB1EFC-86B7-40CB-975A-8D5A50E4C7DA}" srcOrd="2" destOrd="0" presId="urn:microsoft.com/office/officeart/2005/8/layout/default#1"/>
    <dgm:cxn modelId="{51DECE5C-FEF2-43DF-A07D-2C062EFF776E}" type="presParOf" srcId="{C3BE7A47-57EE-4E2D-9AA6-EF9C765F20CF}" destId="{C00703F0-B880-4EE0-8744-41D5CD75919F}" srcOrd="3" destOrd="0" presId="urn:microsoft.com/office/officeart/2005/8/layout/default#1"/>
    <dgm:cxn modelId="{DC18196A-DC64-43BA-A11A-81329675EAC1}" type="presParOf" srcId="{C3BE7A47-57EE-4E2D-9AA6-EF9C765F20CF}" destId="{3F894134-EE83-406C-B506-D968A1EF1F52}" srcOrd="4" destOrd="0" presId="urn:microsoft.com/office/officeart/2005/8/layout/default#1"/>
    <dgm:cxn modelId="{FB05FBDA-EA7A-4457-9E86-2A25415C2B24}" type="presParOf" srcId="{C3BE7A47-57EE-4E2D-9AA6-EF9C765F20CF}" destId="{0460C4CD-CB6C-4C26-B006-A2EB99251372}" srcOrd="5" destOrd="0" presId="urn:microsoft.com/office/officeart/2005/8/layout/default#1"/>
    <dgm:cxn modelId="{DC441CCC-2EAA-4564-9F96-751E995AEB58}" type="presParOf" srcId="{C3BE7A47-57EE-4E2D-9AA6-EF9C765F20CF}" destId="{24D63F65-8CC4-4BDC-9C46-1075D46A15D7}" srcOrd="6" destOrd="0" presId="urn:microsoft.com/office/officeart/2005/8/layout/default#1"/>
  </dgm:cxnLst>
  <dgm:bg/>
  <dgm:whole/>
  <dgm:extLst>
    <a:ext uri="http://schemas.microsoft.com/office/drawing/2008/diagram">
      <dsp:dataModelExt xmlns=""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BFAD8F-0B8E-4205-83D2-EA646AD7C9D1}" type="doc">
      <dgm:prSet loTypeId="urn:microsoft.com/office/officeart/2008/layout/LinedList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6ABDEC4-FBFA-4A2D-81F7-BBBD1E06986E}">
      <dgm:prSet phldrT="[Текст]" custT="1"/>
      <dgm:spPr/>
      <dgm:t>
        <a:bodyPr/>
        <a:lstStyle/>
        <a:p>
          <a:r>
            <a:rPr lang="ru-RU" sz="2000" dirty="0" smtClean="0">
              <a:latin typeface="Arial Narrow" panose="020B0606020202030204" pitchFamily="34" charset="0"/>
            </a:rPr>
            <a:t>Повышение эффективности подготовки молодого специалиста к выполнению своих обязанностей</a:t>
          </a:r>
          <a:endParaRPr lang="ru-RU" sz="2000" i="0" dirty="0">
            <a:latin typeface="Arial Narrow" panose="020B0606020202030204" pitchFamily="34" charset="0"/>
          </a:endParaRPr>
        </a:p>
      </dgm:t>
    </dgm:pt>
    <dgm:pt modelId="{99D5B1BF-3CC6-408B-91A3-EFBD19679338}" type="parTrans" cxnId="{C3C35CEA-FA82-4488-9238-8B825FAC02A1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81D286FA-16A7-4390-BF14-85ABEB21881A}" type="sibTrans" cxnId="{C3C35CEA-FA82-4488-9238-8B825FAC02A1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7202E137-DB73-44D9-A041-EC30CCC4B5E4}">
      <dgm:prSet phldrT="[Текст]" custT="1"/>
      <dgm:spPr/>
      <dgm:t>
        <a:bodyPr/>
        <a:lstStyle/>
        <a:p>
          <a:r>
            <a:rPr lang="ru-RU" sz="2000" dirty="0" smtClean="0">
              <a:latin typeface="Arial Narrow" panose="020B0606020202030204" pitchFamily="34" charset="0"/>
            </a:rPr>
            <a:t>Быстрое приобщение к традициям, культуре, правилам общения, стандартам и пр. особенностям функционирования школы, проникновение в корпоративную культуру</a:t>
          </a:r>
          <a:endParaRPr lang="ru-RU" sz="2000" i="0" dirty="0">
            <a:latin typeface="Arial Narrow" panose="020B0606020202030204" pitchFamily="34" charset="0"/>
          </a:endParaRPr>
        </a:p>
      </dgm:t>
    </dgm:pt>
    <dgm:pt modelId="{38FE6F7F-A154-47F2-B147-3B7FA2D0B620}" type="parTrans" cxnId="{A6917181-7043-4283-B614-09ED22F3C87C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9A21AF37-4DCD-476C-AF42-9D3E92CE35A4}" type="sibTrans" cxnId="{A6917181-7043-4283-B614-09ED22F3C87C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7768AEA4-35BB-41E9-8E0A-449B5B75E568}">
      <dgm:prSet phldrT="[Текст]" custT="1"/>
      <dgm:spPr/>
      <dgm:t>
        <a:bodyPr/>
        <a:lstStyle/>
        <a:p>
          <a:r>
            <a:rPr lang="ru-RU" sz="2000" dirty="0" smtClean="0">
              <a:latin typeface="Arial Narrow" panose="020B0606020202030204" pitchFamily="34" charset="0"/>
            </a:rPr>
            <a:t>Положительное и продуктивное отношение к работе, высокая мотивация наставнической пары</a:t>
          </a:r>
          <a:endParaRPr lang="ru-RU" sz="2000" i="0" dirty="0">
            <a:latin typeface="Arial Narrow" panose="020B0606020202030204" pitchFamily="34" charset="0"/>
          </a:endParaRPr>
        </a:p>
      </dgm:t>
    </dgm:pt>
    <dgm:pt modelId="{A0BBB0D0-3775-4E43-9CA5-847D5361A5D0}" type="parTrans" cxnId="{B46B05BB-CA5B-4038-93F2-AFCAC4BE03B1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2627A600-D4D2-4E7B-838E-7AC60177B52C}" type="sibTrans" cxnId="{B46B05BB-CA5B-4038-93F2-AFCAC4BE03B1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3B859CF1-0BE3-40EE-84F9-59AB93B5277D}">
      <dgm:prSet custT="1"/>
      <dgm:spPr/>
      <dgm:t>
        <a:bodyPr/>
        <a:lstStyle/>
        <a:p>
          <a:r>
            <a:rPr lang="ru-RU" sz="2000" dirty="0" smtClean="0">
              <a:latin typeface="Arial Narrow" panose="020B0606020202030204" pitchFamily="34" charset="0"/>
            </a:rPr>
            <a:t>Постоянный и преемственный характер обновления педагогических кадров в связи с нарастающей информационной составляющей образования </a:t>
          </a:r>
          <a:endParaRPr lang="ru-RU" sz="2000" dirty="0">
            <a:latin typeface="Arial Narrow" panose="020B0606020202030204" pitchFamily="34" charset="0"/>
          </a:endParaRPr>
        </a:p>
      </dgm:t>
    </dgm:pt>
    <dgm:pt modelId="{4E494E49-CCA0-4993-992C-A389B8DE0450}" type="parTrans" cxnId="{8CB3F19F-3204-41BD-9141-C5E75A123793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C41B4F96-F930-4DE1-AF2A-CE519B22CBA2}" type="sibTrans" cxnId="{8CB3F19F-3204-41BD-9141-C5E75A123793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EF4BE9D2-9B87-4C96-AFD5-240158348B74}" type="pres">
      <dgm:prSet presAssocID="{DCBFAD8F-0B8E-4205-83D2-EA646AD7C9D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48876FC-3741-43FD-B5B6-0CA724971494}" type="pres">
      <dgm:prSet presAssocID="{76ABDEC4-FBFA-4A2D-81F7-BBBD1E06986E}" presName="thickLine" presStyleLbl="alignNode1" presStyleIdx="0" presStyleCnt="4"/>
      <dgm:spPr/>
      <dgm:t>
        <a:bodyPr/>
        <a:lstStyle/>
        <a:p>
          <a:endParaRPr lang="ru-RU"/>
        </a:p>
      </dgm:t>
    </dgm:pt>
    <dgm:pt modelId="{7CE0E508-2C5A-4507-8C4C-AC8012A9C90E}" type="pres">
      <dgm:prSet presAssocID="{76ABDEC4-FBFA-4A2D-81F7-BBBD1E06986E}" presName="horz1" presStyleCnt="0"/>
      <dgm:spPr/>
      <dgm:t>
        <a:bodyPr/>
        <a:lstStyle/>
        <a:p>
          <a:endParaRPr lang="ru-RU"/>
        </a:p>
      </dgm:t>
    </dgm:pt>
    <dgm:pt modelId="{B7DE44A4-1ED4-4714-9C72-2EB7C493CA6D}" type="pres">
      <dgm:prSet presAssocID="{76ABDEC4-FBFA-4A2D-81F7-BBBD1E06986E}" presName="tx1" presStyleLbl="revTx" presStyleIdx="0" presStyleCnt="4"/>
      <dgm:spPr/>
      <dgm:t>
        <a:bodyPr/>
        <a:lstStyle/>
        <a:p>
          <a:endParaRPr lang="ru-RU"/>
        </a:p>
      </dgm:t>
    </dgm:pt>
    <dgm:pt modelId="{2B61CA4A-6A37-4F52-96E7-203C11DE858D}" type="pres">
      <dgm:prSet presAssocID="{76ABDEC4-FBFA-4A2D-81F7-BBBD1E06986E}" presName="vert1" presStyleCnt="0"/>
      <dgm:spPr/>
      <dgm:t>
        <a:bodyPr/>
        <a:lstStyle/>
        <a:p>
          <a:endParaRPr lang="ru-RU"/>
        </a:p>
      </dgm:t>
    </dgm:pt>
    <dgm:pt modelId="{82DDA75F-48ED-4433-AAE4-45BA153200AE}" type="pres">
      <dgm:prSet presAssocID="{7202E137-DB73-44D9-A041-EC30CCC4B5E4}" presName="thickLine" presStyleLbl="alignNode1" presStyleIdx="1" presStyleCnt="4"/>
      <dgm:spPr/>
      <dgm:t>
        <a:bodyPr/>
        <a:lstStyle/>
        <a:p>
          <a:endParaRPr lang="ru-RU"/>
        </a:p>
      </dgm:t>
    </dgm:pt>
    <dgm:pt modelId="{164EDF67-D68D-469C-BC31-573DE98782BA}" type="pres">
      <dgm:prSet presAssocID="{7202E137-DB73-44D9-A041-EC30CCC4B5E4}" presName="horz1" presStyleCnt="0"/>
      <dgm:spPr/>
      <dgm:t>
        <a:bodyPr/>
        <a:lstStyle/>
        <a:p>
          <a:endParaRPr lang="ru-RU"/>
        </a:p>
      </dgm:t>
    </dgm:pt>
    <dgm:pt modelId="{B744349C-2FB4-4CDD-9F91-F11B670D490B}" type="pres">
      <dgm:prSet presAssocID="{7202E137-DB73-44D9-A041-EC30CCC4B5E4}" presName="tx1" presStyleLbl="revTx" presStyleIdx="1" presStyleCnt="4"/>
      <dgm:spPr/>
      <dgm:t>
        <a:bodyPr/>
        <a:lstStyle/>
        <a:p>
          <a:endParaRPr lang="ru-RU"/>
        </a:p>
      </dgm:t>
    </dgm:pt>
    <dgm:pt modelId="{13004EC4-78B3-42D9-8824-9739251D8C14}" type="pres">
      <dgm:prSet presAssocID="{7202E137-DB73-44D9-A041-EC30CCC4B5E4}" presName="vert1" presStyleCnt="0"/>
      <dgm:spPr/>
      <dgm:t>
        <a:bodyPr/>
        <a:lstStyle/>
        <a:p>
          <a:endParaRPr lang="ru-RU"/>
        </a:p>
      </dgm:t>
    </dgm:pt>
    <dgm:pt modelId="{58C3D94A-EB97-48F4-A799-D4333BCD8096}" type="pres">
      <dgm:prSet presAssocID="{7768AEA4-35BB-41E9-8E0A-449B5B75E568}" presName="thickLine" presStyleLbl="alignNode1" presStyleIdx="2" presStyleCnt="4"/>
      <dgm:spPr/>
      <dgm:t>
        <a:bodyPr/>
        <a:lstStyle/>
        <a:p>
          <a:endParaRPr lang="ru-RU"/>
        </a:p>
      </dgm:t>
    </dgm:pt>
    <dgm:pt modelId="{331A2B10-038C-4B05-8EAD-50C9F5A47C15}" type="pres">
      <dgm:prSet presAssocID="{7768AEA4-35BB-41E9-8E0A-449B5B75E568}" presName="horz1" presStyleCnt="0"/>
      <dgm:spPr/>
      <dgm:t>
        <a:bodyPr/>
        <a:lstStyle/>
        <a:p>
          <a:endParaRPr lang="ru-RU"/>
        </a:p>
      </dgm:t>
    </dgm:pt>
    <dgm:pt modelId="{F08C09C7-90A8-43A8-B0D8-1C6A1800C8B5}" type="pres">
      <dgm:prSet presAssocID="{7768AEA4-35BB-41E9-8E0A-449B5B75E568}" presName="tx1" presStyleLbl="revTx" presStyleIdx="2" presStyleCnt="4"/>
      <dgm:spPr/>
      <dgm:t>
        <a:bodyPr/>
        <a:lstStyle/>
        <a:p>
          <a:endParaRPr lang="ru-RU"/>
        </a:p>
      </dgm:t>
    </dgm:pt>
    <dgm:pt modelId="{5B5AC756-FE6E-4E73-87BF-7330D3F925A8}" type="pres">
      <dgm:prSet presAssocID="{7768AEA4-35BB-41E9-8E0A-449B5B75E568}" presName="vert1" presStyleCnt="0"/>
      <dgm:spPr/>
      <dgm:t>
        <a:bodyPr/>
        <a:lstStyle/>
        <a:p>
          <a:endParaRPr lang="ru-RU"/>
        </a:p>
      </dgm:t>
    </dgm:pt>
    <dgm:pt modelId="{A99342C1-7D61-4742-B82A-13B070995319}" type="pres">
      <dgm:prSet presAssocID="{3B859CF1-0BE3-40EE-84F9-59AB93B5277D}" presName="thickLine" presStyleLbl="alignNode1" presStyleIdx="3" presStyleCnt="4"/>
      <dgm:spPr/>
      <dgm:t>
        <a:bodyPr/>
        <a:lstStyle/>
        <a:p>
          <a:endParaRPr lang="ru-RU"/>
        </a:p>
      </dgm:t>
    </dgm:pt>
    <dgm:pt modelId="{2969C9EA-B03B-4563-9DCC-D1B27E94A828}" type="pres">
      <dgm:prSet presAssocID="{3B859CF1-0BE3-40EE-84F9-59AB93B5277D}" presName="horz1" presStyleCnt="0"/>
      <dgm:spPr/>
      <dgm:t>
        <a:bodyPr/>
        <a:lstStyle/>
        <a:p>
          <a:endParaRPr lang="ru-RU"/>
        </a:p>
      </dgm:t>
    </dgm:pt>
    <dgm:pt modelId="{79972650-0457-435C-8795-29A53FFBDE61}" type="pres">
      <dgm:prSet presAssocID="{3B859CF1-0BE3-40EE-84F9-59AB93B5277D}" presName="tx1" presStyleLbl="revTx" presStyleIdx="3" presStyleCnt="4"/>
      <dgm:spPr/>
      <dgm:t>
        <a:bodyPr/>
        <a:lstStyle/>
        <a:p>
          <a:endParaRPr lang="ru-RU"/>
        </a:p>
      </dgm:t>
    </dgm:pt>
    <dgm:pt modelId="{276E1F32-C195-4583-822B-F7EE2EC0A80F}" type="pres">
      <dgm:prSet presAssocID="{3B859CF1-0BE3-40EE-84F9-59AB93B5277D}" presName="vert1" presStyleCnt="0"/>
      <dgm:spPr/>
      <dgm:t>
        <a:bodyPr/>
        <a:lstStyle/>
        <a:p>
          <a:endParaRPr lang="ru-RU"/>
        </a:p>
      </dgm:t>
    </dgm:pt>
  </dgm:ptLst>
  <dgm:cxnLst>
    <dgm:cxn modelId="{B46B05BB-CA5B-4038-93F2-AFCAC4BE03B1}" srcId="{DCBFAD8F-0B8E-4205-83D2-EA646AD7C9D1}" destId="{7768AEA4-35BB-41E9-8E0A-449B5B75E568}" srcOrd="2" destOrd="0" parTransId="{A0BBB0D0-3775-4E43-9CA5-847D5361A5D0}" sibTransId="{2627A600-D4D2-4E7B-838E-7AC60177B52C}"/>
    <dgm:cxn modelId="{1F2E378D-701F-46CB-AED6-5B5773F9962C}" type="presOf" srcId="{7768AEA4-35BB-41E9-8E0A-449B5B75E568}" destId="{F08C09C7-90A8-43A8-B0D8-1C6A1800C8B5}" srcOrd="0" destOrd="0" presId="urn:microsoft.com/office/officeart/2008/layout/LinedList"/>
    <dgm:cxn modelId="{A6917181-7043-4283-B614-09ED22F3C87C}" srcId="{DCBFAD8F-0B8E-4205-83D2-EA646AD7C9D1}" destId="{7202E137-DB73-44D9-A041-EC30CCC4B5E4}" srcOrd="1" destOrd="0" parTransId="{38FE6F7F-A154-47F2-B147-3B7FA2D0B620}" sibTransId="{9A21AF37-4DCD-476C-AF42-9D3E92CE35A4}"/>
    <dgm:cxn modelId="{145F58D6-7CA3-442C-BCA2-8ACF39B183BA}" type="presOf" srcId="{DCBFAD8F-0B8E-4205-83D2-EA646AD7C9D1}" destId="{EF4BE9D2-9B87-4C96-AFD5-240158348B74}" srcOrd="0" destOrd="0" presId="urn:microsoft.com/office/officeart/2008/layout/LinedList"/>
    <dgm:cxn modelId="{BC516BD5-5170-4638-8ECF-88A74BD700A3}" type="presOf" srcId="{3B859CF1-0BE3-40EE-84F9-59AB93B5277D}" destId="{79972650-0457-435C-8795-29A53FFBDE61}" srcOrd="0" destOrd="0" presId="urn:microsoft.com/office/officeart/2008/layout/LinedList"/>
    <dgm:cxn modelId="{E4597B42-812F-4487-AA39-58B3CAA23F3A}" type="presOf" srcId="{7202E137-DB73-44D9-A041-EC30CCC4B5E4}" destId="{B744349C-2FB4-4CDD-9F91-F11B670D490B}" srcOrd="0" destOrd="0" presId="urn:microsoft.com/office/officeart/2008/layout/LinedList"/>
    <dgm:cxn modelId="{0C13A6AE-9A2E-497F-B3A6-45F1BCBC1616}" type="presOf" srcId="{76ABDEC4-FBFA-4A2D-81F7-BBBD1E06986E}" destId="{B7DE44A4-1ED4-4714-9C72-2EB7C493CA6D}" srcOrd="0" destOrd="0" presId="urn:microsoft.com/office/officeart/2008/layout/LinedList"/>
    <dgm:cxn modelId="{C3C35CEA-FA82-4488-9238-8B825FAC02A1}" srcId="{DCBFAD8F-0B8E-4205-83D2-EA646AD7C9D1}" destId="{76ABDEC4-FBFA-4A2D-81F7-BBBD1E06986E}" srcOrd="0" destOrd="0" parTransId="{99D5B1BF-3CC6-408B-91A3-EFBD19679338}" sibTransId="{81D286FA-16A7-4390-BF14-85ABEB21881A}"/>
    <dgm:cxn modelId="{8CB3F19F-3204-41BD-9141-C5E75A123793}" srcId="{DCBFAD8F-0B8E-4205-83D2-EA646AD7C9D1}" destId="{3B859CF1-0BE3-40EE-84F9-59AB93B5277D}" srcOrd="3" destOrd="0" parTransId="{4E494E49-CCA0-4993-992C-A389B8DE0450}" sibTransId="{C41B4F96-F930-4DE1-AF2A-CE519B22CBA2}"/>
    <dgm:cxn modelId="{DD5BB34D-9ADA-4B5B-86EC-FA8B393A3619}" type="presParOf" srcId="{EF4BE9D2-9B87-4C96-AFD5-240158348B74}" destId="{F48876FC-3741-43FD-B5B6-0CA724971494}" srcOrd="0" destOrd="0" presId="urn:microsoft.com/office/officeart/2008/layout/LinedList"/>
    <dgm:cxn modelId="{529F82C8-3F6A-46C4-B40A-9CDAA96A04FD}" type="presParOf" srcId="{EF4BE9D2-9B87-4C96-AFD5-240158348B74}" destId="{7CE0E508-2C5A-4507-8C4C-AC8012A9C90E}" srcOrd="1" destOrd="0" presId="urn:microsoft.com/office/officeart/2008/layout/LinedList"/>
    <dgm:cxn modelId="{F9B78A4A-3B61-422D-9BAE-0987DA55F489}" type="presParOf" srcId="{7CE0E508-2C5A-4507-8C4C-AC8012A9C90E}" destId="{B7DE44A4-1ED4-4714-9C72-2EB7C493CA6D}" srcOrd="0" destOrd="0" presId="urn:microsoft.com/office/officeart/2008/layout/LinedList"/>
    <dgm:cxn modelId="{47649902-B940-47D9-977C-993341B3DD68}" type="presParOf" srcId="{7CE0E508-2C5A-4507-8C4C-AC8012A9C90E}" destId="{2B61CA4A-6A37-4F52-96E7-203C11DE858D}" srcOrd="1" destOrd="0" presId="urn:microsoft.com/office/officeart/2008/layout/LinedList"/>
    <dgm:cxn modelId="{BBEEBB57-C8F7-42AC-8B05-5E15DCEBDA08}" type="presParOf" srcId="{EF4BE9D2-9B87-4C96-AFD5-240158348B74}" destId="{82DDA75F-48ED-4433-AAE4-45BA153200AE}" srcOrd="2" destOrd="0" presId="urn:microsoft.com/office/officeart/2008/layout/LinedList"/>
    <dgm:cxn modelId="{D934396C-AEB4-4563-BE59-67CB5B0F1C0B}" type="presParOf" srcId="{EF4BE9D2-9B87-4C96-AFD5-240158348B74}" destId="{164EDF67-D68D-469C-BC31-573DE98782BA}" srcOrd="3" destOrd="0" presId="urn:microsoft.com/office/officeart/2008/layout/LinedList"/>
    <dgm:cxn modelId="{3B585795-6425-4CC6-93D7-29D08F7F32AE}" type="presParOf" srcId="{164EDF67-D68D-469C-BC31-573DE98782BA}" destId="{B744349C-2FB4-4CDD-9F91-F11B670D490B}" srcOrd="0" destOrd="0" presId="urn:microsoft.com/office/officeart/2008/layout/LinedList"/>
    <dgm:cxn modelId="{40F89EF5-14D3-436A-869D-A6DA21758F51}" type="presParOf" srcId="{164EDF67-D68D-469C-BC31-573DE98782BA}" destId="{13004EC4-78B3-42D9-8824-9739251D8C14}" srcOrd="1" destOrd="0" presId="urn:microsoft.com/office/officeart/2008/layout/LinedList"/>
    <dgm:cxn modelId="{12247242-7642-4971-B3C5-D9B20F79238D}" type="presParOf" srcId="{EF4BE9D2-9B87-4C96-AFD5-240158348B74}" destId="{58C3D94A-EB97-48F4-A799-D4333BCD8096}" srcOrd="4" destOrd="0" presId="urn:microsoft.com/office/officeart/2008/layout/LinedList"/>
    <dgm:cxn modelId="{F4296DC3-C966-4DE7-B7AE-901346C0F67B}" type="presParOf" srcId="{EF4BE9D2-9B87-4C96-AFD5-240158348B74}" destId="{331A2B10-038C-4B05-8EAD-50C9F5A47C15}" srcOrd="5" destOrd="0" presId="urn:microsoft.com/office/officeart/2008/layout/LinedList"/>
    <dgm:cxn modelId="{B1E573A2-0E56-4FE6-A671-72DDBFAABFD4}" type="presParOf" srcId="{331A2B10-038C-4B05-8EAD-50C9F5A47C15}" destId="{F08C09C7-90A8-43A8-B0D8-1C6A1800C8B5}" srcOrd="0" destOrd="0" presId="urn:microsoft.com/office/officeart/2008/layout/LinedList"/>
    <dgm:cxn modelId="{D5F4DDC3-0AD6-47E9-AAF8-8D566DC38182}" type="presParOf" srcId="{331A2B10-038C-4B05-8EAD-50C9F5A47C15}" destId="{5B5AC756-FE6E-4E73-87BF-7330D3F925A8}" srcOrd="1" destOrd="0" presId="urn:microsoft.com/office/officeart/2008/layout/LinedList"/>
    <dgm:cxn modelId="{AEC18C60-478A-441F-97A0-F032D94328EC}" type="presParOf" srcId="{EF4BE9D2-9B87-4C96-AFD5-240158348B74}" destId="{A99342C1-7D61-4742-B82A-13B070995319}" srcOrd="6" destOrd="0" presId="urn:microsoft.com/office/officeart/2008/layout/LinedList"/>
    <dgm:cxn modelId="{9A0DC43A-05E3-4AB2-A3A3-34444DD33C23}" type="presParOf" srcId="{EF4BE9D2-9B87-4C96-AFD5-240158348B74}" destId="{2969C9EA-B03B-4563-9DCC-D1B27E94A828}" srcOrd="7" destOrd="0" presId="urn:microsoft.com/office/officeart/2008/layout/LinedList"/>
    <dgm:cxn modelId="{739A518D-42FB-4208-8303-182DA03F9650}" type="presParOf" srcId="{2969C9EA-B03B-4563-9DCC-D1B27E94A828}" destId="{79972650-0457-435C-8795-29A53FFBDE61}" srcOrd="0" destOrd="0" presId="urn:microsoft.com/office/officeart/2008/layout/LinedList"/>
    <dgm:cxn modelId="{C41FDF15-D8E0-4544-83F5-8C7C28FD0E76}" type="presParOf" srcId="{2969C9EA-B03B-4563-9DCC-D1B27E94A828}" destId="{276E1F32-C195-4583-822B-F7EE2EC0A80F}" srcOrd="1" destOrd="0" presId="urn:microsoft.com/office/officeart/2008/layout/LinedLis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6FA5EE-1025-45CD-BD9F-EE1557916366}">
      <dsp:nvSpPr>
        <dsp:cNvPr id="0" name=""/>
        <dsp:cNvSpPr/>
      </dsp:nvSpPr>
      <dsp:spPr>
        <a:xfrm>
          <a:off x="1256818" y="2114401"/>
          <a:ext cx="91440" cy="2479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9217"/>
              </a:lnTo>
              <a:lnTo>
                <a:pt x="82533" y="169217"/>
              </a:lnTo>
              <a:lnTo>
                <a:pt x="82533" y="2479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25420-8E75-4ABE-9944-75DADBDA49BE}">
      <dsp:nvSpPr>
        <dsp:cNvPr id="0" name=""/>
        <dsp:cNvSpPr/>
      </dsp:nvSpPr>
      <dsp:spPr>
        <a:xfrm>
          <a:off x="1256818" y="1327449"/>
          <a:ext cx="91440" cy="2472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72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7D3357-808B-484E-AF57-EABCD62DB169}">
      <dsp:nvSpPr>
        <dsp:cNvPr id="0" name=""/>
        <dsp:cNvSpPr/>
      </dsp:nvSpPr>
      <dsp:spPr>
        <a:xfrm>
          <a:off x="1256818" y="540498"/>
          <a:ext cx="91440" cy="2472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72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C6140F-E49C-4D63-A69A-8EF255C30FBA}">
      <dsp:nvSpPr>
        <dsp:cNvPr id="0" name=""/>
        <dsp:cNvSpPr/>
      </dsp:nvSpPr>
      <dsp:spPr>
        <a:xfrm>
          <a:off x="848477" y="753"/>
          <a:ext cx="908123" cy="5397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FA498E7-FFA8-492C-95E3-F511C4CC46FC}">
      <dsp:nvSpPr>
        <dsp:cNvPr id="0" name=""/>
        <dsp:cNvSpPr/>
      </dsp:nvSpPr>
      <dsp:spPr>
        <a:xfrm>
          <a:off x="942920" y="90474"/>
          <a:ext cx="908123" cy="5397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Arial Narrow" panose="020B0606020202030204" pitchFamily="34" charset="0"/>
              <a:cs typeface="Times New Roman" panose="02020603050405020304" pitchFamily="18" charset="0"/>
            </a:rPr>
            <a:t>Педагогическое </a:t>
          </a:r>
          <a:r>
            <a:rPr lang="ru-RU" sz="1000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сопровождение</a:t>
          </a:r>
          <a:endParaRPr lang="ru-RU" sz="1000" kern="1200" dirty="0"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958729" y="106283"/>
        <a:ext cx="876505" cy="508127"/>
      </dsp:txXfrm>
    </dsp:sp>
    <dsp:sp modelId="{591186CC-04A3-4496-B782-3948C50D9273}">
      <dsp:nvSpPr>
        <dsp:cNvPr id="0" name=""/>
        <dsp:cNvSpPr/>
      </dsp:nvSpPr>
      <dsp:spPr>
        <a:xfrm>
          <a:off x="848477" y="787704"/>
          <a:ext cx="908123" cy="5397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CBBFBE-0631-4C9A-AE3C-AD83098AD96E}">
      <dsp:nvSpPr>
        <dsp:cNvPr id="0" name=""/>
        <dsp:cNvSpPr/>
      </dsp:nvSpPr>
      <dsp:spPr>
        <a:xfrm>
          <a:off x="942920" y="877425"/>
          <a:ext cx="908123" cy="5397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>
              <a:latin typeface="Arial Narrow" panose="020B0606020202030204" pitchFamily="34" charset="0"/>
              <a:cs typeface="Times New Roman" panose="02020603050405020304" pitchFamily="18" charset="0"/>
            </a:rPr>
            <a:t>Цели и задачи совместной деятельности</a:t>
          </a:r>
        </a:p>
      </dsp:txBody>
      <dsp:txXfrm>
        <a:off x="958729" y="893234"/>
        <a:ext cx="876505" cy="508127"/>
      </dsp:txXfrm>
    </dsp:sp>
    <dsp:sp modelId="{AB126DE7-3740-4D0B-9E2D-A65E5AF5E63E}">
      <dsp:nvSpPr>
        <dsp:cNvPr id="0" name=""/>
        <dsp:cNvSpPr/>
      </dsp:nvSpPr>
      <dsp:spPr>
        <a:xfrm>
          <a:off x="848477" y="1574655"/>
          <a:ext cx="908123" cy="5397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2964361-A56B-4B60-A8D2-16C8B77F8FD0}">
      <dsp:nvSpPr>
        <dsp:cNvPr id="0" name=""/>
        <dsp:cNvSpPr/>
      </dsp:nvSpPr>
      <dsp:spPr>
        <a:xfrm>
          <a:off x="942920" y="1664377"/>
          <a:ext cx="908123" cy="5397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>
              <a:latin typeface="Arial Narrow" panose="020B0606020202030204" pitchFamily="34" charset="0"/>
              <a:cs typeface="Times New Roman" panose="02020603050405020304" pitchFamily="18" charset="0"/>
            </a:rPr>
            <a:t>Содержание, формы, приемы и способы совместной деятельности</a:t>
          </a:r>
        </a:p>
      </dsp:txBody>
      <dsp:txXfrm>
        <a:off x="958729" y="1680186"/>
        <a:ext cx="876505" cy="508127"/>
      </dsp:txXfrm>
    </dsp:sp>
    <dsp:sp modelId="{4104BAF6-EE37-4548-BE17-157D86B42FF9}">
      <dsp:nvSpPr>
        <dsp:cNvPr id="0" name=""/>
        <dsp:cNvSpPr/>
      </dsp:nvSpPr>
      <dsp:spPr>
        <a:xfrm>
          <a:off x="885290" y="2362360"/>
          <a:ext cx="908123" cy="5397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01126BD-48AF-4CD2-AFA9-CB8492D6A3CB}">
      <dsp:nvSpPr>
        <dsp:cNvPr id="0" name=""/>
        <dsp:cNvSpPr/>
      </dsp:nvSpPr>
      <dsp:spPr>
        <a:xfrm>
          <a:off x="979734" y="2452081"/>
          <a:ext cx="908123" cy="5397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Arial Narrow" panose="020B0606020202030204" pitchFamily="34" charset="0"/>
              <a:cs typeface="Times New Roman" panose="02020603050405020304" pitchFamily="18" charset="0"/>
            </a:rPr>
            <a:t>Педагогическая деятельность</a:t>
          </a:r>
        </a:p>
      </dsp:txBody>
      <dsp:txXfrm>
        <a:off x="995543" y="2467890"/>
        <a:ext cx="876505" cy="508127"/>
      </dsp:txXfrm>
    </dsp:sp>
    <dsp:sp modelId="{52E77A7F-6DFA-41B1-8B97-EFFCA286240B}">
      <dsp:nvSpPr>
        <dsp:cNvPr id="0" name=""/>
        <dsp:cNvSpPr/>
      </dsp:nvSpPr>
      <dsp:spPr>
        <a:xfrm>
          <a:off x="-94443" y="1618034"/>
          <a:ext cx="849992" cy="5397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1433213-1240-4DD1-85AE-47740B4F6306}">
      <dsp:nvSpPr>
        <dsp:cNvPr id="0" name=""/>
        <dsp:cNvSpPr/>
      </dsp:nvSpPr>
      <dsp:spPr>
        <a:xfrm>
          <a:off x="0" y="1707756"/>
          <a:ext cx="849992" cy="5397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>
              <a:latin typeface="Arial Narrow" panose="020B0606020202030204" pitchFamily="34" charset="0"/>
              <a:cs typeface="Times New Roman" panose="02020603050405020304" pitchFamily="18" charset="0"/>
            </a:rPr>
            <a:t>педагог-наставник </a:t>
          </a:r>
        </a:p>
      </dsp:txBody>
      <dsp:txXfrm>
        <a:off x="15809" y="1723565"/>
        <a:ext cx="818374" cy="508127"/>
      </dsp:txXfrm>
    </dsp:sp>
    <dsp:sp modelId="{2D492A9D-04E8-40AD-A22B-545C4E1B7613}">
      <dsp:nvSpPr>
        <dsp:cNvPr id="0" name=""/>
        <dsp:cNvSpPr/>
      </dsp:nvSpPr>
      <dsp:spPr>
        <a:xfrm>
          <a:off x="2022720" y="1595651"/>
          <a:ext cx="849992" cy="5397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B080E72-5235-4FB9-9065-E5D61E736508}">
      <dsp:nvSpPr>
        <dsp:cNvPr id="0" name=""/>
        <dsp:cNvSpPr/>
      </dsp:nvSpPr>
      <dsp:spPr>
        <a:xfrm>
          <a:off x="2117163" y="1685373"/>
          <a:ext cx="849992" cy="5397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>
              <a:latin typeface="Arial Narrow" panose="020B0606020202030204" pitchFamily="34" charset="0"/>
              <a:cs typeface="Times New Roman" panose="02020603050405020304" pitchFamily="18" charset="0"/>
            </a:rPr>
            <a:t>молодой специалист</a:t>
          </a:r>
        </a:p>
      </dsp:txBody>
      <dsp:txXfrm>
        <a:off x="2132972" y="1701182"/>
        <a:ext cx="818374" cy="5081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1D66CE-DB86-44C2-8298-7FD660BE77E8}">
      <dsp:nvSpPr>
        <dsp:cNvPr id="0" name=""/>
        <dsp:cNvSpPr/>
      </dsp:nvSpPr>
      <dsp:spPr>
        <a:xfrm>
          <a:off x="770772" y="239758"/>
          <a:ext cx="1406393" cy="60815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Адаптационный этап</a:t>
          </a:r>
          <a:endParaRPr lang="ru-RU" sz="1100" b="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>
        <a:off x="800460" y="269446"/>
        <a:ext cx="1347017" cy="548780"/>
      </dsp:txXfrm>
    </dsp:sp>
    <dsp:sp modelId="{DBB57EEE-8332-40E9-94A0-90E735A22B1A}">
      <dsp:nvSpPr>
        <dsp:cNvPr id="0" name=""/>
        <dsp:cNvSpPr/>
      </dsp:nvSpPr>
      <dsp:spPr>
        <a:xfrm>
          <a:off x="468251" y="543836"/>
          <a:ext cx="2011434" cy="2011434"/>
        </a:xfrm>
        <a:custGeom>
          <a:avLst/>
          <a:gdLst/>
          <a:ahLst/>
          <a:cxnLst/>
          <a:rect l="0" t="0" r="0" b="0"/>
          <a:pathLst>
            <a:path>
              <a:moveTo>
                <a:pt x="1712389" y="290118"/>
              </a:moveTo>
              <a:arcTo wR="1005717" hR="1005717" stAng="18878424" swAng="16489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833459-A72A-478B-965C-1C46A11A4717}">
      <dsp:nvSpPr>
        <dsp:cNvPr id="0" name=""/>
        <dsp:cNvSpPr/>
      </dsp:nvSpPr>
      <dsp:spPr>
        <a:xfrm>
          <a:off x="1776489" y="1245475"/>
          <a:ext cx="1406393" cy="60815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Организационный  этап</a:t>
          </a:r>
          <a:endParaRPr lang="ru-RU" sz="1100" b="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>
        <a:off x="1806177" y="1275163"/>
        <a:ext cx="1347017" cy="548780"/>
      </dsp:txXfrm>
    </dsp:sp>
    <dsp:sp modelId="{41550E6A-87F4-441E-82A7-25DE6A49C13F}">
      <dsp:nvSpPr>
        <dsp:cNvPr id="0" name=""/>
        <dsp:cNvSpPr/>
      </dsp:nvSpPr>
      <dsp:spPr>
        <a:xfrm>
          <a:off x="468251" y="543836"/>
          <a:ext cx="2011434" cy="2011434"/>
        </a:xfrm>
        <a:custGeom>
          <a:avLst/>
          <a:gdLst/>
          <a:ahLst/>
          <a:cxnLst/>
          <a:rect l="0" t="0" r="0" b="0"/>
          <a:pathLst>
            <a:path>
              <a:moveTo>
                <a:pt x="1962880" y="1314436"/>
              </a:moveTo>
              <a:arcTo wR="1005717" hR="1005717" stAng="1072582" swAng="16489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465500-B6E4-45B7-B0AA-F9C54774A62C}">
      <dsp:nvSpPr>
        <dsp:cNvPr id="0" name=""/>
        <dsp:cNvSpPr/>
      </dsp:nvSpPr>
      <dsp:spPr>
        <a:xfrm>
          <a:off x="770772" y="2251193"/>
          <a:ext cx="1406393" cy="60815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Результативный этап</a:t>
          </a:r>
          <a:endParaRPr lang="ru-RU" sz="1100" b="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>
        <a:off x="800460" y="2280881"/>
        <a:ext cx="1347017" cy="548780"/>
      </dsp:txXfrm>
    </dsp:sp>
    <dsp:sp modelId="{C0BA8BAC-BC15-4ED1-9EC5-0ABDDD936AF1}">
      <dsp:nvSpPr>
        <dsp:cNvPr id="0" name=""/>
        <dsp:cNvSpPr/>
      </dsp:nvSpPr>
      <dsp:spPr>
        <a:xfrm>
          <a:off x="468251" y="543836"/>
          <a:ext cx="2011434" cy="2011434"/>
        </a:xfrm>
        <a:custGeom>
          <a:avLst/>
          <a:gdLst/>
          <a:ahLst/>
          <a:cxnLst/>
          <a:rect l="0" t="0" r="0" b="0"/>
          <a:pathLst>
            <a:path>
              <a:moveTo>
                <a:pt x="299045" y="1721316"/>
              </a:moveTo>
              <a:arcTo wR="1005717" hR="1005717" stAng="8078424" swAng="16489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F725D6-AC1A-4715-856C-CC3A7E5BABF1}">
      <dsp:nvSpPr>
        <dsp:cNvPr id="0" name=""/>
        <dsp:cNvSpPr/>
      </dsp:nvSpPr>
      <dsp:spPr>
        <a:xfrm>
          <a:off x="-234945" y="1245475"/>
          <a:ext cx="1406393" cy="60815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Методический   этап</a:t>
          </a:r>
          <a:endParaRPr lang="ru-RU" sz="1100" b="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>
        <a:off x="-205257" y="1275163"/>
        <a:ext cx="1347017" cy="548780"/>
      </dsp:txXfrm>
    </dsp:sp>
    <dsp:sp modelId="{7C029F33-48D7-4754-8407-F26762922352}">
      <dsp:nvSpPr>
        <dsp:cNvPr id="0" name=""/>
        <dsp:cNvSpPr/>
      </dsp:nvSpPr>
      <dsp:spPr>
        <a:xfrm>
          <a:off x="468251" y="543836"/>
          <a:ext cx="2011434" cy="2011434"/>
        </a:xfrm>
        <a:custGeom>
          <a:avLst/>
          <a:gdLst/>
          <a:ahLst/>
          <a:cxnLst/>
          <a:rect l="0" t="0" r="0" b="0"/>
          <a:pathLst>
            <a:path>
              <a:moveTo>
                <a:pt x="48554" y="696998"/>
              </a:moveTo>
              <a:arcTo wR="1005717" hR="1005717" stAng="11872582" swAng="16489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F9C8D5-1AF8-4D8B-914B-9F201678B269}">
      <dsp:nvSpPr>
        <dsp:cNvPr id="0" name=""/>
        <dsp:cNvSpPr/>
      </dsp:nvSpPr>
      <dsp:spPr>
        <a:xfrm>
          <a:off x="2926079" y="82"/>
          <a:ext cx="1344424" cy="719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высокий уровень включенности молодого специалиста в педагогическую деятельность</a:t>
          </a:r>
          <a:endParaRPr lang="ru-RU" sz="1050" kern="1200" dirty="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sp:txBody>
      <dsp:txXfrm>
        <a:off x="2926079" y="82"/>
        <a:ext cx="1344424" cy="719835"/>
      </dsp:txXfrm>
    </dsp:sp>
    <dsp:sp modelId="{21CB1EFC-86B7-40CB-975A-8D5A50E4C7DA}">
      <dsp:nvSpPr>
        <dsp:cNvPr id="0" name=""/>
        <dsp:cNvSpPr/>
      </dsp:nvSpPr>
      <dsp:spPr>
        <a:xfrm>
          <a:off x="4390477" y="82"/>
          <a:ext cx="1199725" cy="719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усиление уверенности в собственных силах</a:t>
          </a:r>
          <a:endParaRPr lang="ru-RU" sz="1100" kern="1200" dirty="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sp:txBody>
      <dsp:txXfrm>
        <a:off x="4390477" y="82"/>
        <a:ext cx="1199725" cy="719835"/>
      </dsp:txXfrm>
    </dsp:sp>
    <dsp:sp modelId="{3F894134-EE83-406C-B506-D968A1EF1F52}">
      <dsp:nvSpPr>
        <dsp:cNvPr id="0" name=""/>
        <dsp:cNvSpPr/>
      </dsp:nvSpPr>
      <dsp:spPr>
        <a:xfrm>
          <a:off x="5710175" y="82"/>
          <a:ext cx="1199725" cy="719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развитие личного, творческого и педагогического потенциала</a:t>
          </a:r>
          <a:endParaRPr lang="ru-RU" sz="1100" kern="1200" dirty="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sp:txBody>
      <dsp:txXfrm>
        <a:off x="5710175" y="82"/>
        <a:ext cx="1199725" cy="719835"/>
      </dsp:txXfrm>
    </dsp:sp>
    <dsp:sp modelId="{24D63F65-8CC4-4BDC-9C46-1075D46A15D7}">
      <dsp:nvSpPr>
        <dsp:cNvPr id="0" name=""/>
        <dsp:cNvSpPr/>
      </dsp:nvSpPr>
      <dsp:spPr>
        <a:xfrm>
          <a:off x="7029874" y="82"/>
          <a:ext cx="1199725" cy="719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преодоление </a:t>
          </a:r>
          <a:r>
            <a:rPr lang="ru-RU" sz="1100" kern="12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 </a:t>
          </a:r>
          <a:r>
            <a:rPr lang="ru-RU" sz="1100" kern="1200" dirty="0" err="1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компетентностных</a:t>
          </a:r>
          <a:r>
            <a:rPr lang="ru-RU" sz="1100" kern="12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 дефицитов</a:t>
          </a:r>
          <a:endParaRPr lang="ru-RU" sz="1100" kern="1200" dirty="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sp:txBody>
      <dsp:txXfrm>
        <a:off x="7029874" y="82"/>
        <a:ext cx="1199725" cy="7198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8876FC-3741-43FD-B5B6-0CA724971494}">
      <dsp:nvSpPr>
        <dsp:cNvPr id="0" name=""/>
        <dsp:cNvSpPr/>
      </dsp:nvSpPr>
      <dsp:spPr>
        <a:xfrm>
          <a:off x="0" y="0"/>
          <a:ext cx="683622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7DE44A4-1ED4-4714-9C72-2EB7C493CA6D}">
      <dsp:nvSpPr>
        <dsp:cNvPr id="0" name=""/>
        <dsp:cNvSpPr/>
      </dsp:nvSpPr>
      <dsp:spPr>
        <a:xfrm>
          <a:off x="0" y="0"/>
          <a:ext cx="6836220" cy="882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Narrow" panose="020B0606020202030204" pitchFamily="34" charset="0"/>
            </a:rPr>
            <a:t>Повышение эффективности подготовки молодого специалиста к выполнению своих обязанностей</a:t>
          </a:r>
          <a:endParaRPr lang="ru-RU" sz="2000" i="0" kern="1200" dirty="0">
            <a:latin typeface="Arial Narrow" panose="020B0606020202030204" pitchFamily="34" charset="0"/>
          </a:endParaRPr>
        </a:p>
      </dsp:txBody>
      <dsp:txXfrm>
        <a:off x="0" y="0"/>
        <a:ext cx="6836220" cy="882540"/>
      </dsp:txXfrm>
    </dsp:sp>
    <dsp:sp modelId="{82DDA75F-48ED-4433-AAE4-45BA153200AE}">
      <dsp:nvSpPr>
        <dsp:cNvPr id="0" name=""/>
        <dsp:cNvSpPr/>
      </dsp:nvSpPr>
      <dsp:spPr>
        <a:xfrm>
          <a:off x="0" y="882540"/>
          <a:ext cx="683622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744349C-2FB4-4CDD-9F91-F11B670D490B}">
      <dsp:nvSpPr>
        <dsp:cNvPr id="0" name=""/>
        <dsp:cNvSpPr/>
      </dsp:nvSpPr>
      <dsp:spPr>
        <a:xfrm>
          <a:off x="0" y="882540"/>
          <a:ext cx="6836220" cy="882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Narrow" panose="020B0606020202030204" pitchFamily="34" charset="0"/>
            </a:rPr>
            <a:t>Быстрое приобщение к традициям, культуре, правилам общения, стандартам и пр. особенностям функционирования школы, проникновение в корпоративную культуру</a:t>
          </a:r>
          <a:endParaRPr lang="ru-RU" sz="2000" i="0" kern="1200" dirty="0">
            <a:latin typeface="Arial Narrow" panose="020B0606020202030204" pitchFamily="34" charset="0"/>
          </a:endParaRPr>
        </a:p>
      </dsp:txBody>
      <dsp:txXfrm>
        <a:off x="0" y="882540"/>
        <a:ext cx="6836220" cy="882540"/>
      </dsp:txXfrm>
    </dsp:sp>
    <dsp:sp modelId="{58C3D94A-EB97-48F4-A799-D4333BCD8096}">
      <dsp:nvSpPr>
        <dsp:cNvPr id="0" name=""/>
        <dsp:cNvSpPr/>
      </dsp:nvSpPr>
      <dsp:spPr>
        <a:xfrm>
          <a:off x="0" y="1765080"/>
          <a:ext cx="683622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08C09C7-90A8-43A8-B0D8-1C6A1800C8B5}">
      <dsp:nvSpPr>
        <dsp:cNvPr id="0" name=""/>
        <dsp:cNvSpPr/>
      </dsp:nvSpPr>
      <dsp:spPr>
        <a:xfrm>
          <a:off x="0" y="1765080"/>
          <a:ext cx="6836220" cy="882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Narrow" panose="020B0606020202030204" pitchFamily="34" charset="0"/>
            </a:rPr>
            <a:t>Положительное и продуктивное отношение к работе, высокая мотивация наставнической пары</a:t>
          </a:r>
          <a:endParaRPr lang="ru-RU" sz="2000" i="0" kern="1200" dirty="0">
            <a:latin typeface="Arial Narrow" panose="020B0606020202030204" pitchFamily="34" charset="0"/>
          </a:endParaRPr>
        </a:p>
      </dsp:txBody>
      <dsp:txXfrm>
        <a:off x="0" y="1765080"/>
        <a:ext cx="6836220" cy="882540"/>
      </dsp:txXfrm>
    </dsp:sp>
    <dsp:sp modelId="{A99342C1-7D61-4742-B82A-13B070995319}">
      <dsp:nvSpPr>
        <dsp:cNvPr id="0" name=""/>
        <dsp:cNvSpPr/>
      </dsp:nvSpPr>
      <dsp:spPr>
        <a:xfrm>
          <a:off x="0" y="2647620"/>
          <a:ext cx="683622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972650-0457-435C-8795-29A53FFBDE61}">
      <dsp:nvSpPr>
        <dsp:cNvPr id="0" name=""/>
        <dsp:cNvSpPr/>
      </dsp:nvSpPr>
      <dsp:spPr>
        <a:xfrm>
          <a:off x="0" y="2647620"/>
          <a:ext cx="6836220" cy="882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Narrow" panose="020B0606020202030204" pitchFamily="34" charset="0"/>
            </a:rPr>
            <a:t>Постоянный и преемственный характер обновления педагогических кадров в связи с нарастающей информационной составляющей образования </a:t>
          </a:r>
          <a:endParaRPr lang="ru-RU" sz="2000" kern="1200" dirty="0">
            <a:latin typeface="Arial Narrow" panose="020B0606020202030204" pitchFamily="34" charset="0"/>
          </a:endParaRPr>
        </a:p>
      </dsp:txBody>
      <dsp:txXfrm>
        <a:off x="0" y="2647620"/>
        <a:ext cx="6836220" cy="882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6781686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945207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71779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ctrTitle"/>
          </p:nvPr>
        </p:nvSpPr>
        <p:spPr>
          <a:xfrm>
            <a:off x="2305103" y="1161050"/>
            <a:ext cx="6153001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723695" y="4220093"/>
            <a:ext cx="794875" cy="985737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4025100" y="3422420"/>
            <a:ext cx="370866" cy="809588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3078046" y="3128356"/>
            <a:ext cx="730670" cy="89581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4551116" y="3125542"/>
            <a:ext cx="657209" cy="679227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4419883" y="3994834"/>
            <a:ext cx="919682" cy="950908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2644914" y="4036538"/>
            <a:ext cx="890356" cy="706800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2116545" y="3186156"/>
            <a:ext cx="829755" cy="780163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1347360" y="3186147"/>
            <a:ext cx="599147" cy="706812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7146424" y="4508764"/>
            <a:ext cx="1040884" cy="730620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7146430" y="3104434"/>
            <a:ext cx="684732" cy="721463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5262208" y="4729517"/>
            <a:ext cx="525045" cy="372666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8376372" y="4729062"/>
            <a:ext cx="508532" cy="324976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3808719" y="4429327"/>
            <a:ext cx="570935" cy="567282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7975390" y="3053274"/>
            <a:ext cx="541561" cy="679277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1570786" y="4028295"/>
            <a:ext cx="734324" cy="723314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81" name="Shape 181"/>
          <p:cNvSpPr/>
          <p:nvPr/>
        </p:nvSpPr>
        <p:spPr>
          <a:xfrm>
            <a:off x="247059" y="4094876"/>
            <a:ext cx="275435" cy="244207"/>
          </a:xfrm>
          <a:custGeom>
            <a:avLst/>
            <a:gdLst/>
            <a:ahLst/>
            <a:cxnLst/>
            <a:rect l="0" t="0" r="0" b="0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859714" y="3417443"/>
            <a:ext cx="317620" cy="659010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84" name="Shape 184"/>
          <p:cNvSpPr/>
          <p:nvPr/>
        </p:nvSpPr>
        <p:spPr>
          <a:xfrm rot="1920742">
            <a:off x="5707038" y="4213989"/>
            <a:ext cx="884796" cy="750834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85" name="Shape 185"/>
          <p:cNvSpPr/>
          <p:nvPr/>
        </p:nvSpPr>
        <p:spPr>
          <a:xfrm rot="-3496844">
            <a:off x="115840" y="4509559"/>
            <a:ext cx="537852" cy="464441"/>
          </a:xfrm>
          <a:custGeom>
            <a:avLst/>
            <a:gdLst/>
            <a:ahLst/>
            <a:cxnLst/>
            <a:rect l="0" t="0" r="0" b="0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7518185" y="3966329"/>
            <a:ext cx="846268" cy="598458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87" name="Shape 187"/>
          <p:cNvSpPr/>
          <p:nvPr/>
        </p:nvSpPr>
        <p:spPr>
          <a:xfrm rot="-5400000">
            <a:off x="6496795" y="3021442"/>
            <a:ext cx="493819" cy="63153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6453206" y="3705909"/>
            <a:ext cx="666366" cy="752689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1866011" y="4742881"/>
            <a:ext cx="681077" cy="455287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6669805" y="4614396"/>
            <a:ext cx="308462" cy="330481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1"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title"/>
          </p:nvPr>
        </p:nvSpPr>
        <p:spPr>
          <a:xfrm>
            <a:off x="747926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1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12" lvl="0" indent="-368310">
              <a:spcBef>
                <a:spcPts val="601"/>
              </a:spcBef>
              <a:spcAft>
                <a:spcPts val="0"/>
              </a:spcAft>
              <a:buSzPts val="2200"/>
              <a:buChar char="✘"/>
              <a:defRPr sz="2201"/>
            </a:lvl1pPr>
            <a:lvl2pPr marL="914423" lvl="1" indent="-36831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1"/>
            </a:lvl2pPr>
            <a:lvl3pPr marL="1371634" lvl="2" indent="-36831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1"/>
            </a:lvl3pPr>
            <a:lvl4pPr marL="1828846" lvl="3" indent="-36831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1"/>
            </a:lvl4pPr>
            <a:lvl5pPr marL="2286057" lvl="4" indent="-36831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1"/>
            </a:lvl5pPr>
            <a:lvl6pPr marL="2743268" lvl="5" indent="-36831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1"/>
            </a:lvl6pPr>
            <a:lvl7pPr marL="3200480" lvl="6" indent="-36831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1"/>
            </a:lvl7pPr>
            <a:lvl8pPr marL="3657692" lvl="7" indent="-36831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1"/>
            </a:lvl8pPr>
            <a:lvl9pPr marL="4114902" lvl="8" indent="-36831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1"/>
            </a:lvl9pPr>
          </a:lstStyle>
          <a:p>
            <a:endParaRPr/>
          </a:p>
        </p:txBody>
      </p:sp>
      <p:sp>
        <p:nvSpPr>
          <p:cNvPr id="325" name="Shape 325"/>
          <p:cNvSpPr txBox="1">
            <a:spLocks noGrp="1"/>
          </p:cNvSpPr>
          <p:nvPr>
            <p:ph type="body" idx="2"/>
          </p:nvPr>
        </p:nvSpPr>
        <p:spPr>
          <a:xfrm>
            <a:off x="4097097" y="1363153"/>
            <a:ext cx="3159001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12" lvl="0" indent="-368310">
              <a:spcBef>
                <a:spcPts val="601"/>
              </a:spcBef>
              <a:spcAft>
                <a:spcPts val="0"/>
              </a:spcAft>
              <a:buSzPts val="2200"/>
              <a:buChar char="✘"/>
              <a:defRPr sz="2201"/>
            </a:lvl1pPr>
            <a:lvl2pPr marL="914423" lvl="1" indent="-36831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1"/>
            </a:lvl2pPr>
            <a:lvl3pPr marL="1371634" lvl="2" indent="-36831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1"/>
            </a:lvl3pPr>
            <a:lvl4pPr marL="1828846" lvl="3" indent="-36831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1"/>
            </a:lvl4pPr>
            <a:lvl5pPr marL="2286057" lvl="4" indent="-36831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1"/>
            </a:lvl5pPr>
            <a:lvl6pPr marL="2743268" lvl="5" indent="-36831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1"/>
            </a:lvl6pPr>
            <a:lvl7pPr marL="3200480" lvl="6" indent="-36831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1"/>
            </a:lvl7pPr>
            <a:lvl8pPr marL="3657692" lvl="7" indent="-36831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1"/>
            </a:lvl8pPr>
            <a:lvl9pPr marL="4114902" lvl="8" indent="-36831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1"/>
            </a:lvl9pPr>
          </a:lstStyle>
          <a:p>
            <a:endParaRPr/>
          </a:p>
        </p:txBody>
      </p:sp>
      <p:grpSp>
        <p:nvGrpSpPr>
          <p:cNvPr id="326" name="Shape 326"/>
          <p:cNvGrpSpPr/>
          <p:nvPr/>
        </p:nvGrpSpPr>
        <p:grpSpPr>
          <a:xfrm>
            <a:off x="7442902" y="-91154"/>
            <a:ext cx="1796290" cy="5330574"/>
            <a:chOff x="6023725" y="842300"/>
            <a:chExt cx="1358150" cy="4030375"/>
          </a:xfrm>
        </p:grpSpPr>
        <p:sp>
          <p:nvSpPr>
            <p:cNvPr id="327" name="Shape 327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28" name="Shape 328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29" name="Shape 329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30" name="Shape 330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31" name="Shape 331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32" name="Shape 332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33" name="Shape 333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34" name="Shape 334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35" name="Shape 335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36" name="Shape 33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0" t="0" r="0" b="0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37" name="Shape 337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38" name="Shape 338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39" name="Shape 339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40" name="Shape 340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41" name="Shape 341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42" name="Shape 342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43" name="Shape 343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44" name="Shape 344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45" name="Shape 345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46" name="Shape 34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47" name="Shape 347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48" name="Shape 348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49" name="Shape 349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50" name="Shape 350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51" name="Shape 351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52" name="Shape 352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53" name="Shape 353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54" name="Shape 354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55" name="Shape 355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</p:grpSp>
      <p:cxnSp>
        <p:nvCxnSpPr>
          <p:cNvPr id="356" name="Shape 356"/>
          <p:cNvCxnSpPr/>
          <p:nvPr/>
        </p:nvCxnSpPr>
        <p:spPr>
          <a:xfrm>
            <a:off x="850477" y="1031425"/>
            <a:ext cx="6037801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>
            <a:alpha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hape 6"/>
          <p:cNvGrpSpPr/>
          <p:nvPr/>
        </p:nvGrpSpPr>
        <p:grpSpPr>
          <a:xfrm>
            <a:off x="-5" y="-23"/>
            <a:ext cx="9143797" cy="5143378"/>
            <a:chOff x="239950" y="872550"/>
            <a:chExt cx="7042900" cy="3961625"/>
          </a:xfrm>
        </p:grpSpPr>
        <p:sp>
          <p:nvSpPr>
            <p:cNvPr id="7" name="Shape 7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0" t="0" r="0" b="0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8" name="Shape 8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9" name="Shape 9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0" name="Shape 10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1" name="Shape 1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2" name="Shape 12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3" name="Shape 13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4" name="Shape 14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5" name="Shape 15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6" name="Shape 16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7" name="Shape 17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8" name="Shape 18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9" name="Shape 19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20" name="Shape 20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21" name="Shape 2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22" name="Shape 22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23" name="Shape 23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24" name="Shape 24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25" name="Shape 25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26" name="Shape 26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27" name="Shape 27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28" name="Shape 28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29" name="Shape 29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0" name="Shape 30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1" name="Shape 3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2" name="Shape 32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0" t="0" r="0" b="0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3" name="Shape 33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4" name="Shape 34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5" name="Shape 35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6" name="Shape 36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7" name="Shape 37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8" name="Shape 38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39" name="Shape 39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40" name="Shape 40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41" name="Shape 4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42" name="Shape 42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43" name="Shape 43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44" name="Shape 44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45" name="Shape 45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46" name="Shape 46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47" name="Shape 47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48" name="Shape 48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49" name="Shape 49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50" name="Shape 50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51" name="Shape 5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52" name="Shape 52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53" name="Shape 53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54" name="Shape 54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55" name="Shape 55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56" name="Shape 56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57" name="Shape 57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58" name="Shape 58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59" name="Shape 59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60" name="Shape 60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61" name="Shape 6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62" name="Shape 62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63" name="Shape 63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64" name="Shape 64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65" name="Shape 65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66" name="Shape 66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67" name="Shape 67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68" name="Shape 68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69" name="Shape 69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70" name="Shape 70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71" name="Shape 7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72" name="Shape 72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73" name="Shape 73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74" name="Shape 74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75" name="Shape 75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76" name="Shape 76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77" name="Shape 77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78" name="Shape 78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79" name="Shape 79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80" name="Shape 80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81" name="Shape 8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82" name="Shape 82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83" name="Shape 83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84" name="Shape 84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85" name="Shape 85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86" name="Shape 86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87" name="Shape 87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88" name="Shape 88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89" name="Shape 89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90" name="Shape 90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91" name="Shape 9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92" name="Shape 92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93" name="Shape 93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94" name="Shape 94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95" name="Shape 95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96" name="Shape 96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97" name="Shape 97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98" name="Shape 98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99" name="Shape 99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00" name="Shape 100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01" name="Shape 10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02" name="Shape 102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03" name="Shape 103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04" name="Shape 104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05" name="Shape 105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06" name="Shape 106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07" name="Shape 107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08" name="Shape 108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09" name="Shape 109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10" name="Shape 110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11" name="Shape 11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12" name="Shape 112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13" name="Shape 113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14" name="Shape 114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15" name="Shape 115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16" name="Shape 116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17" name="Shape 117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18" name="Shape 118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19" name="Shape 119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20" name="Shape 120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21" name="Shape 12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22" name="Shape 122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23" name="Shape 123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24" name="Shape 124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25" name="Shape 125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26" name="Shape 126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27" name="Shape 127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28" name="Shape 128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29" name="Shape 129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30" name="Shape 130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31" name="Shape 13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32" name="Shape 132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33" name="Shape 133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34" name="Shape 134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35" name="Shape 135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36" name="Shape 136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37" name="Shape 137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38" name="Shape 138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39" name="Shape 139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40" name="Shape 140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41" name="Shape 14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42" name="Shape 142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43" name="Shape 143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44" name="Shape 144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45" name="Shape 145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46" name="Shape 146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47" name="Shape 147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48" name="Shape 148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49" name="Shape 149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50" name="Shape 150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51" name="Shape 15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52" name="Shape 152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53" name="Shape 153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54" name="Shape 154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55" name="Shape 155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56" name="Shape 156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  <p:sp>
          <p:nvSpPr>
            <p:cNvPr id="157" name="Shape 157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1"/>
            </a:p>
          </p:txBody>
        </p:sp>
      </p:grpSp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747928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47928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3D4965"/>
              </a:buClr>
              <a:buSzPts val="2600"/>
              <a:buFont typeface="Dosis"/>
              <a:buChar char="✘"/>
              <a:defRPr sz="26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✗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■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microsoft.com/office/2007/relationships/diagramDrawing" Target="../diagrams/drawing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microsoft.com/office/2007/relationships/diagramDrawing" Target="../diagrams/drawing1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7.png"/><Relationship Id="rId10" Type="http://schemas.microsoft.com/office/2007/relationships/diagramDrawing" Target="../diagrams/drawing3.xml"/><Relationship Id="rId4" Type="http://schemas.openxmlformats.org/officeDocument/2006/relationships/image" Target="../media/image3.jpeg"/><Relationship Id="rId9" Type="http://schemas.openxmlformats.org/officeDocument/2006/relationships/diagramColors" Target="../diagrams/colors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65740" y="589789"/>
            <a:ext cx="6978260" cy="2347894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Роль наставника  в становлении молодого специалиста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11880" y="2937683"/>
            <a:ext cx="5426439" cy="77706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1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Митрофанова Елена Анатольевна</a:t>
            </a:r>
            <a:r>
              <a:rPr lang="ru-RU" sz="1800" dirty="0" smtClean="0">
                <a:latin typeface="Arial Narrow" panose="020B0606020202030204" pitchFamily="34" charset="0"/>
              </a:rPr>
              <a:t>, учитель начальных классов высшей квалификационной </a:t>
            </a:r>
            <a:r>
              <a:rPr lang="ru-RU" sz="1800" dirty="0" smtClean="0">
                <a:latin typeface="Arial Narrow" panose="020B0606020202030204" pitchFamily="34" charset="0"/>
              </a:rPr>
              <a:t>категории  </a:t>
            </a:r>
            <a:endParaRPr lang="ru-RU" sz="1800" dirty="0" smtClean="0">
              <a:latin typeface="Arial Narrow" panose="020B0606020202030204" pitchFamily="34" charset="0"/>
            </a:endParaRPr>
          </a:p>
          <a:p>
            <a:pPr algn="r"/>
            <a:r>
              <a:rPr lang="ru-RU" sz="1800" dirty="0" smtClean="0">
                <a:latin typeface="Arial Narrow" panose="020B0606020202030204" pitchFamily="34" charset="0"/>
              </a:rPr>
              <a:t>МБОУ </a:t>
            </a:r>
            <a:r>
              <a:rPr lang="ru-RU" sz="1800" smtClean="0">
                <a:latin typeface="Arial Narrow" panose="020B0606020202030204" pitchFamily="34" charset="0"/>
              </a:rPr>
              <a:t>СОШ </a:t>
            </a:r>
            <a:r>
              <a:rPr lang="ru-RU" sz="1800" smtClean="0">
                <a:latin typeface="Arial Narrow" panose="020B0606020202030204" pitchFamily="34" charset="0"/>
              </a:rPr>
              <a:t>№30 </a:t>
            </a:r>
            <a:r>
              <a:rPr lang="ru-RU" sz="1800" dirty="0" smtClean="0">
                <a:latin typeface="Arial Narrow" panose="020B0606020202030204" pitchFamily="34" charset="0"/>
              </a:rPr>
              <a:t>г. Хабаровск</a:t>
            </a:r>
            <a:endParaRPr lang="ru-RU" sz="1800" dirty="0">
              <a:latin typeface="Arial Narrow" panose="020B0606020202030204" pitchFamily="34" charset="0"/>
            </a:endParaRPr>
          </a:p>
        </p:txBody>
      </p:sp>
      <p:pic>
        <p:nvPicPr>
          <p:cNvPr id="4" name="Picture 2" descr="http://shkola30-khv.ru/upload/iblock/499/499e56b7e95aa9086da3e036a6a35f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589789"/>
            <a:ext cx="2566490" cy="256649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288" y="293605"/>
            <a:ext cx="6928309" cy="857400"/>
          </a:xfrm>
        </p:spPr>
        <p:txBody>
          <a:bodyPr/>
          <a:lstStyle/>
          <a:p>
            <a:r>
              <a:rPr lang="ru-RU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Ценность  наставничества 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54001009"/>
              </p:ext>
            </p:extLst>
          </p:nvPr>
        </p:nvGraphicFramePr>
        <p:xfrm>
          <a:off x="544288" y="1444610"/>
          <a:ext cx="6836220" cy="3530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https://cdnimg.rg.ru/pril/article/179/30/58/1306.jpg"/>
          <p:cNvPicPr/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1903" b="83068"/>
          <a:stretch/>
        </p:blipFill>
        <p:spPr bwMode="auto">
          <a:xfrm>
            <a:off x="7241582" y="0"/>
            <a:ext cx="1902417" cy="7570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404921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99" y="1111693"/>
            <a:ext cx="7524457" cy="3610800"/>
          </a:xfrm>
        </p:spPr>
        <p:txBody>
          <a:bodyPr/>
          <a:lstStyle/>
          <a:p>
            <a:pPr marL="88902" indent="0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По- настоящему мудрый учитель не приглашает вас посетить его собственный дом мудрости, но ведет вас к порогу вашего собственного разума</a:t>
            </a:r>
          </a:p>
          <a:p>
            <a:pPr marL="88902" indent="0" algn="r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4000" b="1" dirty="0" err="1" smtClean="0">
                <a:solidFill>
                  <a:srgbClr val="002060"/>
                </a:solidFill>
                <a:latin typeface="Gabriola" panose="04040605051002020D02" pitchFamily="82" charset="0"/>
              </a:rPr>
              <a:t>Халиль</a:t>
            </a:r>
            <a:r>
              <a:rPr lang="ru-RU" sz="4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   </a:t>
            </a:r>
            <a:r>
              <a:rPr lang="ru-RU" sz="4000" b="1" dirty="0" err="1" smtClean="0">
                <a:solidFill>
                  <a:srgbClr val="002060"/>
                </a:solidFill>
                <a:latin typeface="Gabriola" panose="04040605051002020D02" pitchFamily="82" charset="0"/>
              </a:rPr>
              <a:t>Джебран</a:t>
            </a:r>
            <a:r>
              <a:rPr lang="ru-RU" sz="4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   </a:t>
            </a:r>
            <a:endParaRPr lang="ru-RU" sz="4000" b="1" dirty="0">
              <a:solidFill>
                <a:srgbClr val="002060"/>
              </a:solidFill>
              <a:latin typeface="Gabriola" panose="04040605051002020D02" pitchFamily="82" charset="0"/>
            </a:endParaRPr>
          </a:p>
          <a:p>
            <a:pPr marL="88902" indent="0">
              <a:spcBef>
                <a:spcPts val="0"/>
              </a:spcBef>
              <a:buNone/>
            </a:pP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45571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25025"/>
            <a:ext cx="6648450" cy="8574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НАСТАВНИЧЕСТВО: 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эстафета знаний и опыта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971550" y="1398890"/>
            <a:ext cx="6252210" cy="2510170"/>
          </a:xfrm>
          <a:noFill/>
        </p:spPr>
        <p:txBody>
          <a:bodyPr/>
          <a:lstStyle/>
          <a:p>
            <a:pPr marL="354013" indent="-265113"/>
            <a:r>
              <a:rPr lang="ru-RU" sz="2100" i="1" dirty="0" smtClean="0">
                <a:solidFill>
                  <a:srgbClr val="002060"/>
                </a:solidFill>
              </a:rPr>
              <a:t>Со </a:t>
            </a:r>
            <a:r>
              <a:rPr lang="ru-RU" sz="2100" i="1" dirty="0">
                <a:solidFill>
                  <a:srgbClr val="002060"/>
                </a:solidFill>
              </a:rPr>
              <a:t>мной работали десятки молодых </a:t>
            </a:r>
            <a:r>
              <a:rPr lang="ru-RU" sz="2100" i="1" dirty="0" smtClean="0">
                <a:solidFill>
                  <a:srgbClr val="002060"/>
                </a:solidFill>
              </a:rPr>
              <a:t>педагогов.          Я </a:t>
            </a:r>
            <a:r>
              <a:rPr lang="ru-RU" sz="2100" i="1" dirty="0">
                <a:solidFill>
                  <a:srgbClr val="002060"/>
                </a:solidFill>
              </a:rPr>
              <a:t>убедился, что как бы человек успешно не кончил педагогический вуз, как бы он не был талантлив, а если не будет учиться на опыте, никогда не будет хорошим педагогом, я сам учился у более старых педагогов</a:t>
            </a:r>
            <a:r>
              <a:rPr lang="ru-RU" sz="2100" i="1" dirty="0" smtClean="0">
                <a:solidFill>
                  <a:srgbClr val="002060"/>
                </a:solidFill>
              </a:rPr>
              <a:t>…</a:t>
            </a:r>
          </a:p>
          <a:p>
            <a:pPr marL="88902" indent="0" algn="r">
              <a:buNone/>
            </a:pPr>
            <a:r>
              <a:rPr lang="ru-RU" sz="2100" i="1" dirty="0" smtClean="0">
                <a:solidFill>
                  <a:srgbClr val="002060"/>
                </a:solidFill>
              </a:rPr>
              <a:t>А.С. Макаренко</a:t>
            </a:r>
            <a:r>
              <a:rPr lang="ru-RU" sz="2000" i="1" dirty="0" smtClean="0">
                <a:solidFill>
                  <a:srgbClr val="002060"/>
                </a:solidFill>
              </a:rPr>
              <a:t> </a:t>
            </a:r>
            <a:endParaRPr lang="ru-RU" sz="2000" i="1" dirty="0">
              <a:solidFill>
                <a:srgbClr val="002060"/>
              </a:solidFill>
            </a:endParaRPr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9" name="Picture 4" descr="https://school53.centerstart.ru/sites/school53.centerstart.ru/files/tmp/all-img/Obrazovanie_logo_tsvet_na-bel_lev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030" y="1"/>
            <a:ext cx="2045970" cy="1598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159168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60"/>
                            </p:stCondLst>
                            <p:childTnLst>
                              <p:par>
                                <p:cTn id="10" presetID="16" presetClass="emph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2686" y="1138183"/>
            <a:ext cx="3464241" cy="3610800"/>
          </a:xfrm>
        </p:spPr>
        <p:txBody>
          <a:bodyPr/>
          <a:lstStyle/>
          <a:p>
            <a:pPr marL="88902" indent="0">
              <a:buNone/>
            </a:pPr>
            <a:r>
              <a:rPr lang="ru-RU" sz="1800" b="1" dirty="0" smtClean="0"/>
              <a:t>Учитель должен быть компетентным:</a:t>
            </a:r>
          </a:p>
          <a:p>
            <a:pPr marL="355600" indent="-266700">
              <a:buSzPct val="100000"/>
            </a:pPr>
            <a:r>
              <a:rPr lang="ru-RU" sz="1800" dirty="0" smtClean="0"/>
              <a:t>в обучении</a:t>
            </a:r>
            <a:r>
              <a:rPr lang="ru-RU" sz="1800" dirty="0"/>
              <a:t>, воспитании, развитии </a:t>
            </a:r>
            <a:r>
              <a:rPr lang="ru-RU" sz="1800" dirty="0" smtClean="0"/>
              <a:t>учащихся </a:t>
            </a:r>
          </a:p>
          <a:p>
            <a:pPr marL="355600" indent="-266700">
              <a:spcBef>
                <a:spcPts val="600"/>
              </a:spcBef>
              <a:buSzPct val="100000"/>
            </a:pPr>
            <a:r>
              <a:rPr lang="ru-RU" sz="1800" dirty="0" smtClean="0"/>
              <a:t>в организации </a:t>
            </a:r>
            <a:r>
              <a:rPr lang="ru-RU" sz="1800" dirty="0"/>
              <a:t>взаимодействия с субъектами </a:t>
            </a:r>
            <a:r>
              <a:rPr lang="ru-RU" sz="1800" dirty="0" smtClean="0"/>
              <a:t>образования </a:t>
            </a:r>
          </a:p>
          <a:p>
            <a:pPr marL="355600" indent="-266700">
              <a:buSzPct val="100000"/>
            </a:pPr>
            <a:r>
              <a:rPr lang="ru-RU" sz="1800" dirty="0" smtClean="0"/>
              <a:t>в формировании </a:t>
            </a:r>
            <a:r>
              <a:rPr lang="ru-RU" sz="1800" dirty="0"/>
              <a:t>образовательной </a:t>
            </a:r>
            <a:r>
              <a:rPr lang="ru-RU" sz="1800" dirty="0" smtClean="0"/>
              <a:t>среды </a:t>
            </a:r>
          </a:p>
          <a:p>
            <a:pPr marL="355600" indent="-266700">
              <a:buSzPct val="100000"/>
            </a:pPr>
            <a:r>
              <a:rPr lang="ru-RU" sz="1800" dirty="0" smtClean="0"/>
              <a:t>в инновационной </a:t>
            </a:r>
            <a:r>
              <a:rPr lang="ru-RU" sz="1800" dirty="0"/>
              <a:t>деятельности и </a:t>
            </a:r>
            <a:r>
              <a:rPr lang="ru-RU" sz="1800" dirty="0" smtClean="0"/>
              <a:t>пр.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082582" y="1152697"/>
            <a:ext cx="3159001" cy="3610800"/>
          </a:xfrm>
        </p:spPr>
        <p:txBody>
          <a:bodyPr/>
          <a:lstStyle/>
          <a:p>
            <a:pPr marL="88902" indent="0">
              <a:spcBef>
                <a:spcPts val="600"/>
              </a:spcBef>
              <a:buNone/>
            </a:pPr>
            <a:r>
              <a:rPr lang="ru-RU" sz="1800" b="1" dirty="0" smtClean="0"/>
              <a:t>У молодых специалистов </a:t>
            </a:r>
          </a:p>
          <a:p>
            <a:pPr marL="355600" indent="-266700">
              <a:spcBef>
                <a:spcPts val="600"/>
              </a:spcBef>
              <a:buSzPct val="100000"/>
            </a:pPr>
            <a:r>
              <a:rPr lang="ru-RU" sz="1600" dirty="0" err="1" smtClean="0"/>
              <a:t>компетентностные</a:t>
            </a:r>
            <a:r>
              <a:rPr lang="ru-RU" sz="1600" dirty="0" smtClean="0"/>
              <a:t> </a:t>
            </a:r>
            <a:r>
              <a:rPr lang="ru-RU" sz="1600" dirty="0"/>
              <a:t>дефициты, связанные с </a:t>
            </a:r>
            <a:r>
              <a:rPr lang="ru-RU" sz="1600" dirty="0" smtClean="0"/>
              <a:t>насыщенностью </a:t>
            </a:r>
            <a:r>
              <a:rPr lang="ru-RU" sz="1600" dirty="0"/>
              <a:t>образовательной и социальной </a:t>
            </a:r>
            <a:r>
              <a:rPr lang="ru-RU" sz="1600" dirty="0" smtClean="0"/>
              <a:t>среды,  тенденциями </a:t>
            </a:r>
            <a:r>
              <a:rPr lang="ru-RU" sz="1600" dirty="0"/>
              <a:t>к усилению ее </a:t>
            </a:r>
            <a:r>
              <a:rPr lang="ru-RU" sz="1600" dirty="0" smtClean="0"/>
              <a:t>противоречивости</a:t>
            </a:r>
          </a:p>
          <a:p>
            <a:pPr marL="355600" indent="-266700">
              <a:spcBef>
                <a:spcPts val="600"/>
              </a:spcBef>
              <a:buSzPct val="100000"/>
            </a:pPr>
            <a:r>
              <a:rPr lang="ru-RU" sz="1600" dirty="0" smtClean="0"/>
              <a:t>недостаточность времени </a:t>
            </a:r>
            <a:r>
              <a:rPr lang="ru-RU" sz="1600" dirty="0"/>
              <a:t>и ресурсов</a:t>
            </a:r>
            <a:r>
              <a:rPr lang="ru-RU" sz="1600" b="1" dirty="0"/>
              <a:t> </a:t>
            </a:r>
            <a:r>
              <a:rPr lang="ru-RU" sz="1600" dirty="0"/>
              <a:t>самостоятельно знакомиться со своим «Я», искать личные цели, формулировать мечты</a:t>
            </a:r>
            <a:endParaRPr lang="ru-RU" sz="1600" dirty="0" smtClean="0"/>
          </a:p>
          <a:p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57290" y="1474435"/>
            <a:ext cx="721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48070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926" y="225025"/>
            <a:ext cx="6372964" cy="8574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и задачи наставничества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0040" y="935530"/>
            <a:ext cx="5110106" cy="3610800"/>
          </a:xfrm>
        </p:spPr>
        <p:txBody>
          <a:bodyPr/>
          <a:lstStyle/>
          <a:p>
            <a:pPr marL="88902" indent="0">
              <a:buNone/>
            </a:pPr>
            <a:r>
              <a:rPr lang="ru-RU" sz="1600" b="1" dirty="0"/>
              <a:t>Цели </a:t>
            </a:r>
            <a:endParaRPr lang="ru-RU" sz="1600" dirty="0"/>
          </a:p>
          <a:p>
            <a:pPr marL="268288" lvl="0" indent="-179388">
              <a:buSzPct val="100000"/>
            </a:pPr>
            <a:r>
              <a:rPr lang="ru-RU" sz="1600" dirty="0" smtClean="0"/>
              <a:t>создание </a:t>
            </a:r>
            <a:r>
              <a:rPr lang="ru-RU" sz="1600" dirty="0"/>
              <a:t>условий для формирования готовности молодого специалиста самостоятельно разрешать образовательные/ профессиональные </a:t>
            </a:r>
            <a:r>
              <a:rPr lang="ru-RU" sz="1600" dirty="0" smtClean="0"/>
              <a:t>дефициты</a:t>
            </a:r>
            <a:endParaRPr lang="ru-RU" sz="1600" dirty="0"/>
          </a:p>
          <a:p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22910" y="2091115"/>
            <a:ext cx="5110106" cy="2823785"/>
          </a:xfrm>
        </p:spPr>
        <p:txBody>
          <a:bodyPr/>
          <a:lstStyle/>
          <a:p>
            <a:pPr marL="88902" indent="0">
              <a:buNone/>
            </a:pPr>
            <a:r>
              <a:rPr lang="ru-RU" sz="1600" b="1" dirty="0" smtClean="0"/>
              <a:t>Задачи</a:t>
            </a:r>
          </a:p>
          <a:p>
            <a:pPr marL="268288" lvl="0" indent="-179388">
              <a:buSzPct val="100000"/>
            </a:pPr>
            <a:r>
              <a:rPr lang="ru-RU" sz="1600" dirty="0"/>
              <a:t>выявлять профессиональные дефициты молодого </a:t>
            </a:r>
            <a:r>
              <a:rPr lang="ru-RU" sz="1600" dirty="0" smtClean="0"/>
              <a:t>специалиста</a:t>
            </a:r>
            <a:endParaRPr lang="ru-RU" sz="1600" dirty="0"/>
          </a:p>
          <a:p>
            <a:pPr marL="268288" lvl="0" indent="-179388">
              <a:buSzPct val="100000"/>
            </a:pPr>
            <a:r>
              <a:rPr lang="ru-RU" sz="1600" dirty="0"/>
              <a:t>способствовать формированию у молодого специалиста потребности в проектировании своего </a:t>
            </a:r>
            <a:r>
              <a:rPr lang="ru-RU" sz="1600" dirty="0" smtClean="0"/>
              <a:t>развития</a:t>
            </a:r>
          </a:p>
          <a:p>
            <a:pPr marL="268288" lvl="0" indent="-179388">
              <a:buSzPct val="100000"/>
            </a:pPr>
            <a:r>
              <a:rPr lang="ru-RU" sz="1600" dirty="0" smtClean="0"/>
              <a:t>включать </a:t>
            </a:r>
            <a:r>
              <a:rPr lang="ru-RU" sz="1600" dirty="0"/>
              <a:t>молодого специалиста в процесс решения поставленных педагогических </a:t>
            </a:r>
            <a:r>
              <a:rPr lang="ru-RU" sz="1600" dirty="0" smtClean="0"/>
              <a:t>задач</a:t>
            </a:r>
            <a:endParaRPr lang="ru-RU" sz="1600" dirty="0"/>
          </a:p>
          <a:p>
            <a:pPr marL="268288" lvl="0" indent="-179388">
              <a:buSzPct val="100000"/>
            </a:pPr>
            <a:r>
              <a:rPr lang="ru-RU" sz="1600" dirty="0"/>
              <a:t>ускорить процесс профессионального становления </a:t>
            </a:r>
            <a:r>
              <a:rPr lang="ru-RU" sz="1600" dirty="0" smtClean="0"/>
              <a:t>педагога</a:t>
            </a:r>
            <a:endParaRPr lang="ru-RU" sz="1600" dirty="0"/>
          </a:p>
        </p:txBody>
      </p:sp>
      <p:pic>
        <p:nvPicPr>
          <p:cNvPr id="5" name="Рисунок 4" descr="https://cdnimg.rg.ru/pril/article/179/30/58/1306.jpg"/>
          <p:cNvPicPr/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1903" b="83068"/>
          <a:stretch/>
        </p:blipFill>
        <p:spPr bwMode="auto">
          <a:xfrm>
            <a:off x="7241582" y="0"/>
            <a:ext cx="1902417" cy="7570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890" y="1047560"/>
            <a:ext cx="1647000" cy="21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4" y="3131490"/>
            <a:ext cx="2211455" cy="1969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4344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689" y="201632"/>
            <a:ext cx="6493656" cy="8574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идеи наставничества 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9804" y="1135635"/>
            <a:ext cx="71203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НАСТАВНИЧЕСТВО</a:t>
            </a:r>
            <a:r>
              <a:rPr lang="ru-RU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 - </a:t>
            </a:r>
            <a:r>
              <a:rPr lang="ru-RU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технология </a:t>
            </a:r>
            <a:r>
              <a:rPr lang="ru-RU" b="1" dirty="0">
                <a:latin typeface="Arial Narrow" panose="020B0606020202030204" pitchFamily="34" charset="0"/>
                <a:ea typeface="Calibri" panose="020F0502020204030204" pitchFamily="34" charset="0"/>
              </a:rPr>
              <a:t>преодоления образовательных/профессиональных (</a:t>
            </a:r>
            <a:r>
              <a:rPr lang="ru-RU" b="1" dirty="0" err="1">
                <a:latin typeface="Arial Narrow" panose="020B0606020202030204" pitchFamily="34" charset="0"/>
                <a:ea typeface="Calibri" panose="020F0502020204030204" pitchFamily="34" charset="0"/>
              </a:rPr>
              <a:t>компетентностных</a:t>
            </a:r>
            <a:r>
              <a:rPr lang="ru-RU" b="1" dirty="0">
                <a:latin typeface="Arial Narrow" panose="020B0606020202030204" pitchFamily="34" charset="0"/>
                <a:ea typeface="Calibri" panose="020F0502020204030204" pitchFamily="34" charset="0"/>
              </a:rPr>
              <a:t>) </a:t>
            </a:r>
            <a:r>
              <a:rPr lang="ru-RU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дефицитов через </a:t>
            </a:r>
            <a:r>
              <a:rPr lang="ru-RU" b="1" dirty="0">
                <a:latin typeface="Arial Narrow" panose="020B0606020202030204" pitchFamily="34" charset="0"/>
                <a:ea typeface="Calibri" panose="020F0502020204030204" pitchFamily="34" charset="0"/>
              </a:rPr>
              <a:t>педагогическое взаимодействие, доверительность общения и партнерство </a:t>
            </a:r>
            <a:r>
              <a:rPr lang="ru-RU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(</a:t>
            </a: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</a:rPr>
              <a:t>В.И. Блинов, Е.Ю. Есенина, И.С. Сергеев)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54187" y="7598798"/>
            <a:ext cx="3683000" cy="3321050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graphicFrame>
        <p:nvGraphicFramePr>
          <p:cNvPr id="10" name="Схема 9"/>
          <p:cNvGraphicFramePr/>
          <p:nvPr>
            <p:extLst/>
          </p:nvPr>
        </p:nvGraphicFramePr>
        <p:xfrm>
          <a:off x="345663" y="1839828"/>
          <a:ext cx="3300691" cy="2991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>
            <a:off x="8080042" y="9643498"/>
            <a:ext cx="17399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9250982" y="9642863"/>
            <a:ext cx="17399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Соединительная линия уступом 12"/>
          <p:cNvCxnSpPr/>
          <p:nvPr/>
        </p:nvCxnSpPr>
        <p:spPr>
          <a:xfrm flipH="1">
            <a:off x="9325277" y="9976238"/>
            <a:ext cx="391160" cy="444500"/>
          </a:xfrm>
          <a:prstGeom prst="bentConnector3">
            <a:avLst>
              <a:gd name="adj1" fmla="val 4523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/>
          <p:nvPr/>
        </p:nvCxnSpPr>
        <p:spPr>
          <a:xfrm>
            <a:off x="7786672" y="10008623"/>
            <a:ext cx="565785" cy="381000"/>
          </a:xfrm>
          <a:prstGeom prst="bentConnector3">
            <a:avLst>
              <a:gd name="adj1" fmla="val 5575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8080042" y="9643498"/>
            <a:ext cx="17399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9250982" y="9642863"/>
            <a:ext cx="17399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/>
          <p:nvPr/>
        </p:nvCxnSpPr>
        <p:spPr>
          <a:xfrm flipH="1">
            <a:off x="9325277" y="9976238"/>
            <a:ext cx="391160" cy="444500"/>
          </a:xfrm>
          <a:prstGeom prst="bentConnector3">
            <a:avLst>
              <a:gd name="adj1" fmla="val 4523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/>
          <p:nvPr/>
        </p:nvCxnSpPr>
        <p:spPr>
          <a:xfrm>
            <a:off x="7786672" y="10008623"/>
            <a:ext cx="565785" cy="381000"/>
          </a:xfrm>
          <a:prstGeom prst="bentConnector3">
            <a:avLst>
              <a:gd name="adj1" fmla="val 5575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4744387" y="190983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4744387" y="236703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4225" y="4855919"/>
            <a:ext cx="364635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Схема </a:t>
            </a: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педагогической поддержки наставника и наставляемого </a:t>
            </a:r>
            <a:endParaRPr lang="ru-RU" sz="105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68918" y="4831655"/>
            <a:ext cx="11095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Этапы</a:t>
            </a:r>
            <a:r>
              <a:rPr lang="ru-RU" sz="12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работы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23" name="Рисунок 22" descr="https://cdnimg.rg.ru/pril/article/179/30/58/1306.jpg"/>
          <p:cNvPicPr/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1903" b="83068"/>
          <a:stretch/>
        </p:blipFill>
        <p:spPr bwMode="auto">
          <a:xfrm>
            <a:off x="7241582" y="0"/>
            <a:ext cx="1902417" cy="7570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graphicFrame>
        <p:nvGraphicFramePr>
          <p:cNvPr id="25" name="Схема 24"/>
          <p:cNvGraphicFramePr/>
          <p:nvPr>
            <p:extLst>
              <p:ext uri="{D42A27DB-BD31-4B8C-83A1-F6EECF244321}">
                <p14:modId xmlns="" xmlns:p14="http://schemas.microsoft.com/office/powerpoint/2010/main" val="4147069751"/>
              </p:ext>
            </p:extLst>
          </p:nvPr>
        </p:nvGraphicFramePr>
        <p:xfrm>
          <a:off x="4293644" y="1732547"/>
          <a:ext cx="2947938" cy="3099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="" xmlns:p14="http://schemas.microsoft.com/office/powerpoint/2010/main" val="217618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926" y="225025"/>
            <a:ext cx="6475834" cy="8574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Критерии отбора наставников 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61882092"/>
              </p:ext>
            </p:extLst>
          </p:nvPr>
        </p:nvGraphicFramePr>
        <p:xfrm>
          <a:off x="605790" y="1094455"/>
          <a:ext cx="6858000" cy="4135269"/>
        </p:xfrm>
        <a:graphic>
          <a:graphicData uri="http://schemas.openxmlformats.org/drawingml/2006/table">
            <a:tbl>
              <a:tblPr firstRow="1" firstCol="1" bandRow="1">
                <a:tableStyleId>{6235CD62-3719-4C4B-88FD-FE2FA86F0E63}</a:tableStyleId>
              </a:tblPr>
              <a:tblGrid>
                <a:gridCol w="1577340">
                  <a:extLst>
                    <a:ext uri="{9D8B030D-6E8A-4147-A177-3AD203B41FA5}">
                      <a16:colId xmlns="" xmlns:a16="http://schemas.microsoft.com/office/drawing/2014/main" val="3540370291"/>
                    </a:ext>
                  </a:extLst>
                </a:gridCol>
                <a:gridCol w="5280660">
                  <a:extLst>
                    <a:ext uri="{9D8B030D-6E8A-4147-A177-3AD203B41FA5}">
                      <a16:colId xmlns="" xmlns:a16="http://schemas.microsoft.com/office/drawing/2014/main" val="2051733106"/>
                    </a:ext>
                  </a:extLst>
                </a:gridCol>
              </a:tblGrid>
              <a:tr h="600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Квалификация, стаж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29" marR="53129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▪"/>
                        <a:tabLst>
                          <a:tab pos="127000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стаж: от 10 лет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▪"/>
                        <a:tabLst>
                          <a:tab pos="127000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наличие: высшей квалификационной категории, опыта наставнической деятельности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29" marR="53129" marT="0" marB="0"/>
                </a:tc>
                <a:extLst>
                  <a:ext uri="{0D108BD9-81ED-4DB2-BD59-A6C34878D82A}">
                    <a16:rowId xmlns="" xmlns:a16="http://schemas.microsoft.com/office/drawing/2014/main" val="709463725"/>
                  </a:ext>
                </a:extLst>
              </a:tr>
              <a:tr h="592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Профессиональные знания и навыки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29" marR="53129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▪"/>
                        <a:tabLst>
                          <a:tab pos="127000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глубокое, системное знание преподаваемых предметов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▪"/>
                        <a:tabLst>
                          <a:tab pos="127000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высокий уровень коммуникативной культуры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29" marR="53129" marT="0" marB="0"/>
                </a:tc>
                <a:extLst>
                  <a:ext uri="{0D108BD9-81ED-4DB2-BD59-A6C34878D82A}">
                    <a16:rowId xmlns="" xmlns:a16="http://schemas.microsoft.com/office/drawing/2014/main" val="2332744175"/>
                  </a:ext>
                </a:extLst>
              </a:tr>
              <a:tr h="789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Показатели результативности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29" marR="53129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▪"/>
                        <a:tabLst>
                          <a:tab pos="127000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стабильные результаты образовательной деятельности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▪"/>
                        <a:tabLst>
                          <a:tab pos="127000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отсутствие обоснованных жалоб со стороны родителей и обучающихся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29" marR="53129" marT="0" marB="0"/>
                </a:tc>
                <a:extLst>
                  <a:ext uri="{0D108BD9-81ED-4DB2-BD59-A6C34878D82A}">
                    <a16:rowId xmlns="" xmlns:a16="http://schemas.microsoft.com/office/drawing/2014/main" val="680155837"/>
                  </a:ext>
                </a:extLst>
              </a:tr>
              <a:tr h="10014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Профессионально важные качества личности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29" marR="53129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▪"/>
                        <a:tabLst>
                          <a:tab pos="127000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умение обучать других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▪"/>
                        <a:tabLst>
                          <a:tab pos="127000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умение слушать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▪"/>
                        <a:tabLst>
                          <a:tab pos="127000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умение говорить (грамотная речь)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▪"/>
                        <a:tabLst>
                          <a:tab pos="127000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дисциплинированность, ответственность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▪"/>
                        <a:tabLst>
                          <a:tab pos="127000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ориентация на результат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29" marR="53129" marT="0" marB="0"/>
                </a:tc>
                <a:extLst>
                  <a:ext uri="{0D108BD9-81ED-4DB2-BD59-A6C34878D82A}">
                    <a16:rowId xmlns="" xmlns:a16="http://schemas.microsoft.com/office/drawing/2014/main" val="2746588145"/>
                  </a:ext>
                </a:extLst>
              </a:tr>
              <a:tr h="789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Личные мотивы к наставничеству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29" marR="53129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▪"/>
                        <a:tabLst>
                          <a:tab pos="127000" algn="l"/>
                        </a:tabLs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</a:rPr>
                        <a:t>потребность в передаче опыта педагогической деятельности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▪"/>
                        <a:tabLst>
                          <a:tab pos="127000" algn="l"/>
                        </a:tabLs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</a:rPr>
                        <a:t>желание помогать людям: помочь раскрыться молодому специалисту 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29" marR="53129" marT="0" marB="0"/>
                </a:tc>
                <a:extLst>
                  <a:ext uri="{0D108BD9-81ED-4DB2-BD59-A6C34878D82A}">
                    <a16:rowId xmlns="" xmlns:a16="http://schemas.microsoft.com/office/drawing/2014/main" val="2308059622"/>
                  </a:ext>
                </a:extLst>
              </a:tr>
            </a:tbl>
          </a:graphicData>
        </a:graphic>
      </p:graphicFrame>
      <p:pic>
        <p:nvPicPr>
          <p:cNvPr id="6" name="Рисунок 5" descr="https://cdnimg.rg.ru/pril/article/179/30/58/1306.jpg"/>
          <p:cNvPicPr/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1903" b="83068"/>
          <a:stretch/>
        </p:blipFill>
        <p:spPr bwMode="auto">
          <a:xfrm>
            <a:off x="7241582" y="0"/>
            <a:ext cx="1902417" cy="7570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52477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/>
          <p:nvPr/>
        </p:nvPicPr>
        <p:blipFill rotWithShape="1">
          <a:blip r:embed="rId3"/>
          <a:srcRect l="30272" t="20068" r="27397" b="7868"/>
          <a:stretch/>
        </p:blipFill>
        <p:spPr bwMode="auto">
          <a:xfrm>
            <a:off x="817604" y="1485900"/>
            <a:ext cx="2736000" cy="31695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925" y="190735"/>
            <a:ext cx="6639463" cy="8574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молодым специалистом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51461" y="965381"/>
            <a:ext cx="23519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630555" algn="l"/>
              </a:tabLs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Педагогические затруднения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tabLst>
                <a:tab pos="630555" algn="l"/>
              </a:tabLs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молодого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специалиста </a:t>
            </a:r>
            <a:endParaRPr lang="ru-RU" dirty="0">
              <a:solidFill>
                <a:schemeClr val="accent1">
                  <a:lumMod val="50000"/>
                </a:schemeClr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01254" y="1036563"/>
            <a:ext cx="28953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План работы педагога-наставника</a:t>
            </a:r>
            <a:endParaRPr lang="ru-RU" sz="15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Рисунок 9" descr="https://cdnimg.rg.ru/pril/article/179/30/58/1306.jpg"/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90" r="61903" b="83068"/>
          <a:stretch/>
        </p:blipFill>
        <p:spPr bwMode="auto">
          <a:xfrm>
            <a:off x="7360920" y="0"/>
            <a:ext cx="1783079" cy="7570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5"/>
          <a:srcRect l="1795" t="20676" r="69343" b="6956"/>
          <a:stretch/>
        </p:blipFill>
        <p:spPr bwMode="auto">
          <a:xfrm>
            <a:off x="4457700" y="1348565"/>
            <a:ext cx="2761022" cy="27205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="" xmlns:p14="http://schemas.microsoft.com/office/powerpoint/2010/main" val="2709659276"/>
              </p:ext>
            </p:extLst>
          </p:nvPr>
        </p:nvGraphicFramePr>
        <p:xfrm>
          <a:off x="-1463040" y="4349684"/>
          <a:ext cx="11155680" cy="7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2939783" y="4049255"/>
            <a:ext cx="211468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Ожидаемые результаты</a:t>
            </a:r>
            <a:endParaRPr lang="ru-RU" sz="15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553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00" y="578511"/>
            <a:ext cx="5508000" cy="413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46047" y="4317104"/>
            <a:ext cx="2702624" cy="784815"/>
          </a:xfrm>
          <a:solidFill>
            <a:schemeClr val="bg1"/>
          </a:solidFill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100000"/>
            </a:pPr>
            <a:r>
              <a:rPr lang="ru-RU" sz="1200" b="1" dirty="0" smtClean="0">
                <a:solidFill>
                  <a:srgbClr val="002060"/>
                </a:solidFill>
              </a:rPr>
              <a:t>Педагог-наставник: </a:t>
            </a:r>
            <a:r>
              <a:rPr lang="ru-RU" sz="1200" dirty="0" smtClean="0">
                <a:solidFill>
                  <a:srgbClr val="002060"/>
                </a:solidFill>
              </a:rPr>
              <a:t>Митрофанова Елена Анатольевна, учитель начальных классов высшей квалификационной категории</a:t>
            </a:r>
            <a:r>
              <a:rPr lang="ru-RU" sz="1200" dirty="0" smtClean="0"/>
              <a:t>  </a:t>
            </a:r>
            <a:endParaRPr lang="ru-RU" sz="12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70147" y="4484464"/>
            <a:ext cx="2204204" cy="617455"/>
          </a:xfrm>
          <a:solidFill>
            <a:schemeClr val="bg1"/>
          </a:solidFill>
        </p:spPr>
        <p:txBody>
          <a:bodyPr/>
          <a:lstStyle/>
          <a:p>
            <a:pPr marL="0" indent="0" algn="r">
              <a:lnSpc>
                <a:spcPct val="90000"/>
              </a:lnSpc>
              <a:spcBef>
                <a:spcPts val="0"/>
              </a:spcBef>
              <a:buSzPct val="100000"/>
            </a:pPr>
            <a:r>
              <a:rPr lang="ru-RU" sz="1200" b="1" dirty="0" smtClean="0"/>
              <a:t>Педагог-наставляемый: </a:t>
            </a:r>
          </a:p>
          <a:p>
            <a:pPr marL="0" indent="0" algn="r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200" dirty="0" smtClean="0"/>
              <a:t>Красная Наталья Сергеевна, учитель начальных классов</a:t>
            </a:r>
            <a:endParaRPr lang="ru-RU" sz="1200" dirty="0"/>
          </a:p>
        </p:txBody>
      </p:sp>
      <p:pic>
        <p:nvPicPr>
          <p:cNvPr id="7" name="Рисунок 6" descr="https://cdnimg.rg.ru/pril/article/179/30/58/1306.jpg"/>
          <p:cNvPicPr/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1903" b="83068"/>
          <a:stretch/>
        </p:blipFill>
        <p:spPr bwMode="auto">
          <a:xfrm>
            <a:off x="7241582" y="0"/>
            <a:ext cx="1902417" cy="7570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171455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32" t="22327" r="22153" b="32465"/>
          <a:stretch/>
        </p:blipFill>
        <p:spPr>
          <a:xfrm>
            <a:off x="89701" y="228600"/>
            <a:ext cx="2756926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846627" y="2365535"/>
            <a:ext cx="29048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Уроки </a:t>
            </a: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технологии в проекте «Школа на дом» (телеканал «Хабаровск», 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06.05.2020)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14751" r="5591" b="16990"/>
          <a:stretch/>
        </p:blipFill>
        <p:spPr bwMode="auto">
          <a:xfrm>
            <a:off x="2926081" y="254792"/>
            <a:ext cx="3208478" cy="2099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Объект 3" descr="https://i0.wp.com/maystro.ru/wp-content/uploads/2021/02/fotoychastnikov2.jpg?fit=725%2C500&amp;ssl=1"/>
          <p:cNvPicPr>
            <a:picLocks noGrp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6" t="2617" r="8542" b="12774"/>
          <a:stretch/>
        </p:blipFill>
        <p:spPr bwMode="auto">
          <a:xfrm>
            <a:off x="5269230" y="2571750"/>
            <a:ext cx="3794704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 rotWithShape="1">
          <a:blip r:embed="rId5"/>
          <a:srcRect l="13981" t="26289" r="39070" b="28391"/>
          <a:stretch/>
        </p:blipFill>
        <p:spPr bwMode="auto">
          <a:xfrm>
            <a:off x="2766060" y="3729628"/>
            <a:ext cx="2379093" cy="1329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38167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2119</TotalTime>
  <Words>489</Words>
  <Application>Microsoft Office PowerPoint</Application>
  <PresentationFormat>Экран (16:9)</PresentationFormat>
  <Paragraphs>77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Arial Narrow</vt:lpstr>
      <vt:lpstr>Sniglet</vt:lpstr>
      <vt:lpstr>Dosis</vt:lpstr>
      <vt:lpstr>Calibri</vt:lpstr>
      <vt:lpstr>Times New Roman</vt:lpstr>
      <vt:lpstr>Gabriola</vt:lpstr>
      <vt:lpstr>Friar template</vt:lpstr>
      <vt:lpstr>Роль наставника  в становлении молодого специалиста</vt:lpstr>
      <vt:lpstr>НАСТАВНИЧЕСТВО:  эстафета знаний и опыта </vt:lpstr>
      <vt:lpstr>Актуальность</vt:lpstr>
      <vt:lpstr>Цели и задачи наставничества</vt:lpstr>
      <vt:lpstr>Основные идеи наставничества </vt:lpstr>
      <vt:lpstr>Критерии отбора наставников </vt:lpstr>
      <vt:lpstr>Работа с молодым специалистом</vt:lpstr>
      <vt:lpstr>Слайд 8</vt:lpstr>
      <vt:lpstr>Слайд 9</vt:lpstr>
      <vt:lpstr>Ценность  наставничества   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Рабочая тетрадь</dc:title>
  <dc:creator>Патрикова Т.С.</dc:creator>
  <cp:lastModifiedBy>Заетитель директора</cp:lastModifiedBy>
  <cp:revision>123</cp:revision>
  <dcterms:modified xsi:type="dcterms:W3CDTF">2021-09-22T04:20:08Z</dcterms:modified>
</cp:coreProperties>
</file>